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2"/>
  </p:sldMasterIdLst>
  <p:notesMasterIdLst>
    <p:notesMasterId r:id="rId12"/>
  </p:notesMasterIdLst>
  <p:sldIdLst>
    <p:sldId id="265" r:id="rId3"/>
    <p:sldId id="267" r:id="rId4"/>
    <p:sldId id="258" r:id="rId5"/>
    <p:sldId id="259" r:id="rId6"/>
    <p:sldId id="260" r:id="rId7"/>
    <p:sldId id="261" r:id="rId8"/>
    <p:sldId id="262" r:id="rId9"/>
    <p:sldId id="263" r:id="rId10"/>
    <p:sldId id="264" r:id="rId11"/>
  </p:sldIdLst>
  <p:sldSz cx="9144000" cy="5143500" type="screen16x9"/>
  <p:notesSz cx="6858000" cy="9144000"/>
  <p:embeddedFontLst>
    <p:embeddedFont>
      <p:font typeface="Lato" panose="020F0502020204030203" pitchFamily="34" charset="0"/>
      <p:regular r:id="rId13"/>
      <p:bold r:id="rId14"/>
      <p:italic r:id="rId15"/>
      <p:boldItalic r:id="rId16"/>
    </p:embeddedFont>
    <p:embeddedFont>
      <p:font typeface="Lato Black" panose="020F0502020204030204" pitchFamily="34" charset="0"/>
      <p:bold r:id="rId17"/>
      <p:italic r:id="rId18"/>
      <p:boldItalic r:id="rId19"/>
    </p:embeddedFon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g4ID0MW+58A5oAZz0iuzSAYbU9/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E2295A-105C-40EA-997D-ACB0F98DDB0B}" v="142" dt="2023-03-22T14:41:48.693"/>
    <p1510:client id="{49F8BC31-0855-4C7E-A258-2FAE5931AF3D}" v="42" dt="2023-03-21T14:06:29.4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88"/>
  </p:normalViewPr>
  <p:slideViewPr>
    <p:cSldViewPr snapToGrid="0">
      <p:cViewPr>
        <p:scale>
          <a:sx n="100" d="100"/>
          <a:sy n="100" d="100"/>
        </p:scale>
        <p:origin x="2200" y="1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customschemas.google.com/relationships/presentationmetadata" Target="meta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svg>
</file>

<file path=ppt/media/image2.png>
</file>

<file path=ppt/media/image20.png>
</file>

<file path=ppt/media/image21.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33296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 name="Google Shape;34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82800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1" name="Google Shape;35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IN" dirty="0"/>
              <a:t>https://</a:t>
            </a:r>
            <a:r>
              <a:rPr lang="en-IN" dirty="0" err="1"/>
              <a:t>marmelab.com</a:t>
            </a:r>
            <a:r>
              <a:rPr lang="en-IN" dirty="0"/>
              <a:t>/blog/2020/11/26/</a:t>
            </a:r>
            <a:r>
              <a:rPr lang="en-IN" dirty="0" err="1"/>
              <a:t>argos</a:t>
            </a:r>
            <a:r>
              <a:rPr lang="en-IN" dirty="0"/>
              <a:t>-sustainable-</a:t>
            </a:r>
            <a:r>
              <a:rPr lang="en-IN" dirty="0" err="1"/>
              <a:t>development.html</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7" name="Google Shape;35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3" name="Google Shape;363;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9" name="Google Shape;36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 name="Google Shape;37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1" name="Google Shape;381;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7" name="Google Shape;38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
        <p:cNvGrpSpPr/>
        <p:nvPr/>
      </p:nvGrpSpPr>
      <p:grpSpPr>
        <a:xfrm>
          <a:off x="0" y="0"/>
          <a:ext cx="0" cy="0"/>
          <a:chOff x="0" y="0"/>
          <a:chExt cx="0" cy="0"/>
        </a:xfrm>
      </p:grpSpPr>
      <p:sp>
        <p:nvSpPr>
          <p:cNvPr id="9" name="Google Shape;9;p1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 name="Google Shape;10;p1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 name="Google Shape;11;p1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 name="Google Shape;12;p1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69"/>
        <p:cNvGrpSpPr/>
        <p:nvPr/>
      </p:nvGrpSpPr>
      <p:grpSpPr>
        <a:xfrm>
          <a:off x="0" y="0"/>
          <a:ext cx="0" cy="0"/>
          <a:chOff x="0" y="0"/>
          <a:chExt cx="0" cy="0"/>
        </a:xfrm>
      </p:grpSpPr>
      <p:sp>
        <p:nvSpPr>
          <p:cNvPr id="70" name="Google Shape;70;p22"/>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1" name="Google Shape;71;p22"/>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72" name="Google Shape;72;p22"/>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73" name="Google Shape;73;p2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74" name="Google Shape;74;p2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75" name="Google Shape;75;p2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76"/>
        <p:cNvGrpSpPr/>
        <p:nvPr/>
      </p:nvGrpSpPr>
      <p:grpSpPr>
        <a:xfrm>
          <a:off x="0" y="0"/>
          <a:ext cx="0" cy="0"/>
          <a:chOff x="0" y="0"/>
          <a:chExt cx="0" cy="0"/>
        </a:xfrm>
      </p:grpSpPr>
      <p:sp>
        <p:nvSpPr>
          <p:cNvPr id="77" name="Google Shape;77;p23"/>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78" name="Google Shape;78;p23"/>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79" name="Google Shape;79;p23"/>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0" name="Google Shape;80;p2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1" name="Google Shape;81;p2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2" name="Google Shape;82;p2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83"/>
        <p:cNvGrpSpPr/>
        <p:nvPr/>
      </p:nvGrpSpPr>
      <p:grpSpPr>
        <a:xfrm>
          <a:off x="0" y="0"/>
          <a:ext cx="0" cy="0"/>
          <a:chOff x="0" y="0"/>
          <a:chExt cx="0" cy="0"/>
        </a:xfrm>
      </p:grpSpPr>
      <p:sp>
        <p:nvSpPr>
          <p:cNvPr id="84" name="Google Shape;84;p24"/>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85" name="Google Shape;85;p2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86" name="Google Shape;86;p2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87" name="Google Shape;87;p2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88"/>
        <p:cNvGrpSpPr/>
        <p:nvPr/>
      </p:nvGrpSpPr>
      <p:grpSpPr>
        <a:xfrm>
          <a:off x="0" y="0"/>
          <a:ext cx="0" cy="0"/>
          <a:chOff x="0" y="0"/>
          <a:chExt cx="0" cy="0"/>
        </a:xfrm>
      </p:grpSpPr>
      <p:sp>
        <p:nvSpPr>
          <p:cNvPr id="89" name="Google Shape;89;p2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0" name="Google Shape;90;p25"/>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1" name="Google Shape;91;p2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2" name="Google Shape;92;p2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3" name="Google Shape;93;p2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94"/>
        <p:cNvGrpSpPr/>
        <p:nvPr/>
      </p:nvGrpSpPr>
      <p:grpSpPr>
        <a:xfrm>
          <a:off x="0" y="0"/>
          <a:ext cx="0" cy="0"/>
          <a:chOff x="0" y="0"/>
          <a:chExt cx="0" cy="0"/>
        </a:xfrm>
      </p:grpSpPr>
      <p:sp>
        <p:nvSpPr>
          <p:cNvPr id="95" name="Google Shape;95;p26"/>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96" name="Google Shape;96;p26"/>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97" name="Google Shape;97;p2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98" name="Google Shape;98;p2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99" name="Google Shape;99;p2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100"/>
        <p:cNvGrpSpPr/>
        <p:nvPr/>
      </p:nvGrpSpPr>
      <p:grpSpPr>
        <a:xfrm>
          <a:off x="0" y="0"/>
          <a:ext cx="0" cy="0"/>
          <a:chOff x="0" y="0"/>
          <a:chExt cx="0" cy="0"/>
        </a:xfrm>
      </p:grpSpPr>
      <p:sp>
        <p:nvSpPr>
          <p:cNvPr id="101" name="Google Shape;101;p2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02" name="Google Shape;102;p2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103"/>
        <p:cNvGrpSpPr/>
        <p:nvPr/>
      </p:nvGrpSpPr>
      <p:grpSpPr>
        <a:xfrm>
          <a:off x="0" y="0"/>
          <a:ext cx="0" cy="0"/>
          <a:chOff x="0" y="0"/>
          <a:chExt cx="0" cy="0"/>
        </a:xfrm>
      </p:grpSpPr>
      <p:sp>
        <p:nvSpPr>
          <p:cNvPr id="104" name="Google Shape;104;p28"/>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06" name="Google Shape;106;p2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07" name="Google Shape;107;p2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08" name="Google Shape;108;p2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09" name="Google Shape;109;p28"/>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110"/>
        <p:cNvGrpSpPr/>
        <p:nvPr/>
      </p:nvGrpSpPr>
      <p:grpSpPr>
        <a:xfrm>
          <a:off x="0" y="0"/>
          <a:ext cx="0" cy="0"/>
          <a:chOff x="0" y="0"/>
          <a:chExt cx="0" cy="0"/>
        </a:xfrm>
      </p:grpSpPr>
      <p:sp>
        <p:nvSpPr>
          <p:cNvPr id="111" name="Google Shape;111;p29"/>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9"/>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13" name="Google Shape;113;p2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14" name="Google Shape;114;p2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15" name="Google Shape;115;p2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16" name="Google Shape;116;p29"/>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117"/>
        <p:cNvGrpSpPr/>
        <p:nvPr/>
      </p:nvGrpSpPr>
      <p:grpSpPr>
        <a:xfrm>
          <a:off x="0" y="0"/>
          <a:ext cx="0" cy="0"/>
          <a:chOff x="0" y="0"/>
          <a:chExt cx="0" cy="0"/>
        </a:xfrm>
      </p:grpSpPr>
      <p:sp>
        <p:nvSpPr>
          <p:cNvPr id="118" name="Google Shape;118;p30"/>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30"/>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120" name="Google Shape;120;p3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1" name="Google Shape;121;p3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2" name="Google Shape;122;p3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23" name="Google Shape;123;p30"/>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ub Title + 2 Images India Ink">
  <p:cSld name="TITLE_ONLY_1_2">
    <p:spTree>
      <p:nvGrpSpPr>
        <p:cNvPr id="1" name="Shape 124"/>
        <p:cNvGrpSpPr/>
        <p:nvPr/>
      </p:nvGrpSpPr>
      <p:grpSpPr>
        <a:xfrm>
          <a:off x="0" y="0"/>
          <a:ext cx="0" cy="0"/>
          <a:chOff x="0" y="0"/>
          <a:chExt cx="0" cy="0"/>
        </a:xfrm>
      </p:grpSpPr>
      <p:sp>
        <p:nvSpPr>
          <p:cNvPr id="125" name="Google Shape;125;p31"/>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 name="Google Shape;126;p31"/>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pic>
        <p:nvPicPr>
          <p:cNvPr id="127" name="Google Shape;127;p3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28" name="Google Shape;128;p3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29" name="Google Shape;129;p3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0" name="Google Shape;130;p31"/>
          <p:cNvSpPr txBox="1">
            <a:spLocks noGrp="1"/>
          </p:cNvSpPr>
          <p:nvPr>
            <p:ph type="subTitle" idx="1"/>
          </p:nvPr>
        </p:nvSpPr>
        <p:spPr>
          <a:xfrm>
            <a:off x="503873" y="939925"/>
            <a:ext cx="36633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3"/>
        <p:cNvGrpSpPr/>
        <p:nvPr/>
      </p:nvGrpSpPr>
      <p:grpSpPr>
        <a:xfrm>
          <a:off x="0" y="0"/>
          <a:ext cx="0" cy="0"/>
          <a:chOff x="0" y="0"/>
          <a:chExt cx="0" cy="0"/>
        </a:xfrm>
      </p:grpSpPr>
      <p:pic>
        <p:nvPicPr>
          <p:cNvPr id="14" name="Google Shape;14;p14"/>
          <p:cNvPicPr preferRelativeResize="0"/>
          <p:nvPr/>
        </p:nvPicPr>
        <p:blipFill rotWithShape="1">
          <a:blip r:embed="rId3">
            <a:alphaModFix/>
          </a:blip>
          <a:srcRect/>
          <a:stretch/>
        </p:blipFill>
        <p:spPr>
          <a:xfrm>
            <a:off x="0" y="4969025"/>
            <a:ext cx="9144000" cy="174475"/>
          </a:xfrm>
          <a:prstGeom prst="rect">
            <a:avLst/>
          </a:prstGeom>
          <a:noFill/>
          <a:ln>
            <a:noFill/>
          </a:ln>
        </p:spPr>
      </p:pic>
      <p:sp>
        <p:nvSpPr>
          <p:cNvPr id="15" name="Google Shape;15;p14"/>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 name="Google Shape;16;p14"/>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7" name="Google Shape;17;p14"/>
          <p:cNvPicPr preferRelativeResize="0"/>
          <p:nvPr/>
        </p:nvPicPr>
        <p:blipFill rotWithShape="1">
          <a:blip r:embed="rId4">
            <a:alphaModFix/>
          </a:blip>
          <a:srcRect/>
          <a:stretch/>
        </p:blipFill>
        <p:spPr>
          <a:xfrm>
            <a:off x="653016" y="909925"/>
            <a:ext cx="1260844" cy="31521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Sub Title + 3 Images India Ink">
  <p:cSld name="TITLE_ONLY_1_1_2">
    <p:spTree>
      <p:nvGrpSpPr>
        <p:cNvPr id="1" name="Shape 131"/>
        <p:cNvGrpSpPr/>
        <p:nvPr/>
      </p:nvGrpSpPr>
      <p:grpSpPr>
        <a:xfrm>
          <a:off x="0" y="0"/>
          <a:ext cx="0" cy="0"/>
          <a:chOff x="0" y="0"/>
          <a:chExt cx="0" cy="0"/>
        </a:xfrm>
      </p:grpSpPr>
      <p:pic>
        <p:nvPicPr>
          <p:cNvPr id="132" name="Google Shape;132;p32"/>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33" name="Google Shape;133;p3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34" name="Google Shape;134;p3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35" name="Google Shape;135;p32"/>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32"/>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37" name="Google Shape;137;p32"/>
          <p:cNvSpPr txBox="1">
            <a:spLocks noGrp="1"/>
          </p:cNvSpPr>
          <p:nvPr>
            <p:ph type="subTitle" idx="1"/>
          </p:nvPr>
        </p:nvSpPr>
        <p:spPr>
          <a:xfrm>
            <a:off x="503874" y="939925"/>
            <a:ext cx="3502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138"/>
        <p:cNvGrpSpPr/>
        <p:nvPr/>
      </p:nvGrpSpPr>
      <p:grpSpPr>
        <a:xfrm>
          <a:off x="0" y="0"/>
          <a:ext cx="0" cy="0"/>
          <a:chOff x="0" y="0"/>
          <a:chExt cx="0" cy="0"/>
        </a:xfrm>
      </p:grpSpPr>
      <p:pic>
        <p:nvPicPr>
          <p:cNvPr id="139" name="Google Shape;139;p33"/>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40" name="Google Shape;140;p3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41" name="Google Shape;141;p3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42" name="Google Shape;142;p33"/>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33"/>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144" name="Google Shape;144;p33"/>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5"/>
        <p:cNvGrpSpPr/>
        <p:nvPr/>
      </p:nvGrpSpPr>
      <p:grpSpPr>
        <a:xfrm>
          <a:off x="0" y="0"/>
          <a:ext cx="0" cy="0"/>
          <a:chOff x="0" y="0"/>
          <a:chExt cx="0" cy="0"/>
        </a:xfrm>
      </p:grpSpPr>
      <p:sp>
        <p:nvSpPr>
          <p:cNvPr id="146" name="Google Shape;146;p34"/>
          <p:cNvSpPr/>
          <p:nvPr/>
        </p:nvSpPr>
        <p:spPr>
          <a:xfrm>
            <a:off x="21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34"/>
          <p:cNvSpPr txBox="1">
            <a:spLocks noGrp="1"/>
          </p:cNvSpPr>
          <p:nvPr>
            <p:ph type="title"/>
          </p:nvPr>
        </p:nvSpPr>
        <p:spPr>
          <a:xfrm>
            <a:off x="265500" y="11569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148" name="Google Shape;148;p34"/>
          <p:cNvSpPr txBox="1">
            <a:spLocks noGrp="1"/>
          </p:cNvSpPr>
          <p:nvPr>
            <p:ph type="subTitle" idx="1"/>
          </p:nvPr>
        </p:nvSpPr>
        <p:spPr>
          <a:xfrm>
            <a:off x="265500" y="27268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1F1F50"/>
              </a:buClr>
              <a:buSzPts val="2000"/>
              <a:buNone/>
              <a:defRPr sz="2000" b="1">
                <a:solidFill>
                  <a:srgbClr val="1F1F50"/>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49" name="Google Shape;149;p34"/>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50" name="Google Shape;150;p3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1" name="Google Shape;151;p3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2"/>
        <p:cNvGrpSpPr/>
        <p:nvPr/>
      </p:nvGrpSpPr>
      <p:grpSpPr>
        <a:xfrm>
          <a:off x="0" y="0"/>
          <a:ext cx="0" cy="0"/>
          <a:chOff x="0" y="0"/>
          <a:chExt cx="0" cy="0"/>
        </a:xfrm>
      </p:grpSpPr>
      <p:sp>
        <p:nvSpPr>
          <p:cNvPr id="153" name="Google Shape;153;p35"/>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154" name="Google Shape;154;p3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55" name="Google Shape;155;p3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56" name="Google Shape;156;p3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 Jodhpur">
  <p:cSld name="CUSTOM_8">
    <p:bg>
      <p:bgPr>
        <a:solidFill>
          <a:srgbClr val="1B2E85"/>
        </a:solidFill>
        <a:effectLst/>
      </p:bgPr>
    </p:bg>
    <p:spTree>
      <p:nvGrpSpPr>
        <p:cNvPr id="1" name="Shape 157"/>
        <p:cNvGrpSpPr/>
        <p:nvPr/>
      </p:nvGrpSpPr>
      <p:grpSpPr>
        <a:xfrm>
          <a:off x="0" y="0"/>
          <a:ext cx="0" cy="0"/>
          <a:chOff x="0" y="0"/>
          <a:chExt cx="0" cy="0"/>
        </a:xfrm>
      </p:grpSpPr>
      <p:sp>
        <p:nvSpPr>
          <p:cNvPr id="158" name="Google Shape;158;p3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159"/>
        <p:cNvGrpSpPr/>
        <p:nvPr/>
      </p:nvGrpSpPr>
      <p:grpSpPr>
        <a:xfrm>
          <a:off x="0" y="0"/>
          <a:ext cx="0" cy="0"/>
          <a:chOff x="0" y="0"/>
          <a:chExt cx="0" cy="0"/>
        </a:xfrm>
      </p:grpSpPr>
      <p:sp>
        <p:nvSpPr>
          <p:cNvPr id="160" name="Google Shape;160;p3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Option 1" type="title">
  <p:cSld name="TITLE">
    <p:bg>
      <p:bgPr>
        <a:blipFill>
          <a:blip r:embed="rId2">
            <a:alphaModFix/>
          </a:blip>
          <a:stretch>
            <a:fillRect/>
          </a:stretch>
        </a:blipFill>
        <a:effectLst/>
      </p:bgPr>
    </p:bg>
    <p:spTree>
      <p:nvGrpSpPr>
        <p:cNvPr id="1" name="Shape 164"/>
        <p:cNvGrpSpPr/>
        <p:nvPr/>
      </p:nvGrpSpPr>
      <p:grpSpPr>
        <a:xfrm>
          <a:off x="0" y="0"/>
          <a:ext cx="0" cy="0"/>
          <a:chOff x="0" y="0"/>
          <a:chExt cx="0" cy="0"/>
        </a:xfrm>
      </p:grpSpPr>
      <p:sp>
        <p:nvSpPr>
          <p:cNvPr id="165" name="Google Shape;165;p13"/>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4800">
                <a:solidFill>
                  <a:srgbClr val="FFFFFF"/>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66" name="Google Shape;166;p13"/>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167" name="Google Shape;167;p13"/>
          <p:cNvPicPr preferRelativeResize="0"/>
          <p:nvPr/>
        </p:nvPicPr>
        <p:blipFill rotWithShape="1">
          <a:blip r:embed="rId3">
            <a:alphaModFix/>
          </a:blip>
          <a:srcRect/>
          <a:stretch/>
        </p:blipFill>
        <p:spPr>
          <a:xfrm>
            <a:off x="551438" y="509891"/>
            <a:ext cx="1356876" cy="33921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8"/>
        <p:cNvGrpSpPr/>
        <p:nvPr/>
      </p:nvGrpSpPr>
      <p:grpSpPr>
        <a:xfrm>
          <a:off x="0" y="0"/>
          <a:ext cx="0" cy="0"/>
          <a:chOff x="0" y="0"/>
          <a:chExt cx="0" cy="0"/>
        </a:xfrm>
      </p:grpSpPr>
      <p:sp>
        <p:nvSpPr>
          <p:cNvPr id="169" name="Google Shape;169;p3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70" name="Google Shape;170;p3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71" name="Google Shape;171;p3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172" name="Google Shape;172;p38"/>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9"/>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with Message + Signature">
  <p:cSld name="TITLE_1_1">
    <p:bg>
      <p:bgPr>
        <a:blipFill>
          <a:blip r:embed="rId2">
            <a:alphaModFix/>
          </a:blip>
          <a:stretch>
            <a:fillRect/>
          </a:stretch>
        </a:blipFill>
        <a:effectLst/>
      </p:bgPr>
    </p:bg>
    <p:spTree>
      <p:nvGrpSpPr>
        <p:cNvPr id="1" name="Shape 175"/>
        <p:cNvGrpSpPr/>
        <p:nvPr/>
      </p:nvGrpSpPr>
      <p:grpSpPr>
        <a:xfrm>
          <a:off x="0" y="0"/>
          <a:ext cx="0" cy="0"/>
          <a:chOff x="0" y="0"/>
          <a:chExt cx="0" cy="0"/>
        </a:xfrm>
      </p:grpSpPr>
      <p:sp>
        <p:nvSpPr>
          <p:cNvPr id="176" name="Google Shape;176;p40"/>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77" name="Google Shape;177;p40"/>
          <p:cNvSpPr txBox="1">
            <a:spLocks noGrp="1"/>
          </p:cNvSpPr>
          <p:nvPr>
            <p:ph type="subTitle" idx="1"/>
          </p:nvPr>
        </p:nvSpPr>
        <p:spPr>
          <a:xfrm>
            <a:off x="349777" y="3284025"/>
            <a:ext cx="4559100" cy="377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inal Slide with Message">
  <p:cSld name="TITLE_1">
    <p:bg>
      <p:bgPr>
        <a:solidFill>
          <a:srgbClr val="1F1F50"/>
        </a:solidFill>
        <a:effectLst/>
      </p:bgPr>
    </p:bg>
    <p:spTree>
      <p:nvGrpSpPr>
        <p:cNvPr id="1" name="Shape 18"/>
        <p:cNvGrpSpPr/>
        <p:nvPr/>
      </p:nvGrpSpPr>
      <p:grpSpPr>
        <a:xfrm>
          <a:off x="0" y="0"/>
          <a:ext cx="0" cy="0"/>
          <a:chOff x="0" y="0"/>
          <a:chExt cx="0" cy="0"/>
        </a:xfrm>
      </p:grpSpPr>
      <p:sp>
        <p:nvSpPr>
          <p:cNvPr id="19" name="Google Shape;19;p15"/>
          <p:cNvSpPr txBox="1">
            <a:spLocks noGrp="1"/>
          </p:cNvSpPr>
          <p:nvPr>
            <p:ph type="title"/>
          </p:nvPr>
        </p:nvSpPr>
        <p:spPr>
          <a:xfrm>
            <a:off x="338275" y="2602725"/>
            <a:ext cx="8649300" cy="8274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6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Final Static Logo">
  <p:cSld name="TITLE_1_1_1">
    <p:bg>
      <p:bgPr>
        <a:blipFill>
          <a:blip r:embed="rId2">
            <a:alphaModFix/>
          </a:blip>
          <a:stretch>
            <a:fillRect/>
          </a:stretch>
        </a:blipFill>
        <a:effectLst/>
      </p:bgPr>
    </p:bg>
    <p:spTree>
      <p:nvGrpSpPr>
        <p:cNvPr id="1" name="Shape 178"/>
        <p:cNvGrpSpPr/>
        <p:nvPr/>
      </p:nvGrpSpPr>
      <p:grpSpPr>
        <a:xfrm>
          <a:off x="0" y="0"/>
          <a:ext cx="0" cy="0"/>
          <a:chOff x="0" y="0"/>
          <a:chExt cx="0" cy="0"/>
        </a:xfrm>
      </p:grpSpPr>
      <p:pic>
        <p:nvPicPr>
          <p:cNvPr id="179" name="Google Shape;179;p41"/>
          <p:cNvPicPr preferRelativeResize="0"/>
          <p:nvPr/>
        </p:nvPicPr>
        <p:blipFill rotWithShape="1">
          <a:blip r:embed="rId3">
            <a:alphaModFix/>
          </a:blip>
          <a:srcRect/>
          <a:stretch/>
        </p:blipFill>
        <p:spPr>
          <a:xfrm>
            <a:off x="3619500" y="2095500"/>
            <a:ext cx="1905000" cy="47625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180"/>
        <p:cNvGrpSpPr/>
        <p:nvPr/>
      </p:nvGrpSpPr>
      <p:grpSpPr>
        <a:xfrm>
          <a:off x="0" y="0"/>
          <a:ext cx="0" cy="0"/>
          <a:chOff x="0" y="0"/>
          <a:chExt cx="0" cy="0"/>
        </a:xfrm>
      </p:grpSpPr>
      <p:sp>
        <p:nvSpPr>
          <p:cNvPr id="181" name="Google Shape;181;p42"/>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2" name="Google Shape;182;p4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83" name="Google Shape;183;p42"/>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84" name="Google Shape;184;p42"/>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85" name="Google Shape;185;p42"/>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86" name="Google Shape;186;p4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187"/>
        <p:cNvGrpSpPr/>
        <p:nvPr/>
      </p:nvGrpSpPr>
      <p:grpSpPr>
        <a:xfrm>
          <a:off x="0" y="0"/>
          <a:ext cx="0" cy="0"/>
          <a:chOff x="0" y="0"/>
          <a:chExt cx="0" cy="0"/>
        </a:xfrm>
      </p:grpSpPr>
      <p:sp>
        <p:nvSpPr>
          <p:cNvPr id="188" name="Google Shape;188;p43"/>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189" name="Google Shape;189;p4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190" name="Google Shape;190;p43"/>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1" name="Google Shape;191;p43"/>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192" name="Google Shape;192;p43"/>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193" name="Google Shape;193;p43"/>
          <p:cNvPicPr preferRelativeResize="0"/>
          <p:nvPr/>
        </p:nvPicPr>
        <p:blipFill rotWithShape="1">
          <a:blip r:embed="rId2">
            <a:alphaModFix/>
          </a:blip>
          <a:srcRect/>
          <a:stretch/>
        </p:blipFill>
        <p:spPr>
          <a:xfrm>
            <a:off x="756" y="4949090"/>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194"/>
        <p:cNvGrpSpPr/>
        <p:nvPr/>
      </p:nvGrpSpPr>
      <p:grpSpPr>
        <a:xfrm>
          <a:off x="0" y="0"/>
          <a:ext cx="0" cy="0"/>
          <a:chOff x="0" y="0"/>
          <a:chExt cx="0" cy="0"/>
        </a:xfrm>
      </p:grpSpPr>
      <p:sp>
        <p:nvSpPr>
          <p:cNvPr id="195" name="Google Shape;195;p44"/>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196" name="Google Shape;196;p44"/>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197" name="Google Shape;197;p44"/>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198" name="Google Shape;198;p44"/>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199" name="Google Shape;199;p44"/>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00" name="Google Shape;200;p4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01" name="Google Shape;201;p44"/>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02" name="Google Shape;202;p44"/>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03" name="Google Shape;203;p44"/>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204"/>
        <p:cNvGrpSpPr/>
        <p:nvPr/>
      </p:nvGrpSpPr>
      <p:grpSpPr>
        <a:xfrm>
          <a:off x="0" y="0"/>
          <a:ext cx="0" cy="0"/>
          <a:chOff x="0" y="0"/>
          <a:chExt cx="0" cy="0"/>
        </a:xfrm>
      </p:grpSpPr>
      <p:sp>
        <p:nvSpPr>
          <p:cNvPr id="205" name="Google Shape;205;p45"/>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06" name="Google Shape;206;p45"/>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07" name="Google Shape;207;p4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08" name="Google Shape;208;p45"/>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09" name="Google Shape;209;p4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10" name="Google Shape;210;p4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11" name="Google Shape;211;p45"/>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2" name="Google Shape;212;p45"/>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13" name="Google Shape;213;p45"/>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14" name="Google Shape;214;p45"/>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15" name="Google Shape;215;p4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216"/>
        <p:cNvGrpSpPr/>
        <p:nvPr/>
      </p:nvGrpSpPr>
      <p:grpSpPr>
        <a:xfrm>
          <a:off x="0" y="0"/>
          <a:ext cx="0" cy="0"/>
          <a:chOff x="0" y="0"/>
          <a:chExt cx="0" cy="0"/>
        </a:xfrm>
      </p:grpSpPr>
      <p:sp>
        <p:nvSpPr>
          <p:cNvPr id="217" name="Google Shape;217;p46"/>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218" name="Google Shape;218;p4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19" name="Google Shape;219;p46"/>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0" name="Google Shape;220;p4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21" name="Google Shape;221;p4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22" name="Google Shape;222;p46"/>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3" name="Google Shape;223;p46"/>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4" name="Google Shape;224;p46"/>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5" name="Google Shape;225;p46"/>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226" name="Google Shape;226;p46"/>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227" name="Google Shape;227;p46"/>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228" name="Google Shape;228;p46"/>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29" name="Google Shape;229;p4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Sub Title + Body">
  <p:cSld name="CUSTOM_2">
    <p:spTree>
      <p:nvGrpSpPr>
        <p:cNvPr id="1" name="Shape 230"/>
        <p:cNvGrpSpPr/>
        <p:nvPr/>
      </p:nvGrpSpPr>
      <p:grpSpPr>
        <a:xfrm>
          <a:off x="0" y="0"/>
          <a:ext cx="0" cy="0"/>
          <a:chOff x="0" y="0"/>
          <a:chExt cx="0" cy="0"/>
        </a:xfrm>
      </p:grpSpPr>
      <p:sp>
        <p:nvSpPr>
          <p:cNvPr id="231" name="Google Shape;231;p47"/>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32" name="Google Shape;232;p47"/>
          <p:cNvSpPr txBox="1">
            <a:spLocks noGrp="1"/>
          </p:cNvSpPr>
          <p:nvPr>
            <p:ph type="subTitle" idx="1"/>
          </p:nvPr>
        </p:nvSpPr>
        <p:spPr>
          <a:xfrm>
            <a:off x="503872" y="787525"/>
            <a:ext cx="38847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33" name="Google Shape;233;p47"/>
          <p:cNvSpPr txBox="1">
            <a:spLocks noGrp="1"/>
          </p:cNvSpPr>
          <p:nvPr>
            <p:ph type="body" idx="2"/>
          </p:nvPr>
        </p:nvSpPr>
        <p:spPr>
          <a:xfrm>
            <a:off x="512875" y="1380050"/>
            <a:ext cx="8093100" cy="3294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34" name="Google Shape;234;p4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35" name="Google Shape;235;p4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36" name="Google Shape;236;p4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37" name="Google Shape;237;p4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 Body + Caption">
  <p:cSld name="CUSTOM_2_1">
    <p:spTree>
      <p:nvGrpSpPr>
        <p:cNvPr id="1" name="Shape 238"/>
        <p:cNvGrpSpPr/>
        <p:nvPr/>
      </p:nvGrpSpPr>
      <p:grpSpPr>
        <a:xfrm>
          <a:off x="0" y="0"/>
          <a:ext cx="0" cy="0"/>
          <a:chOff x="0" y="0"/>
          <a:chExt cx="0" cy="0"/>
        </a:xfrm>
      </p:grpSpPr>
      <p:sp>
        <p:nvSpPr>
          <p:cNvPr id="239" name="Google Shape;239;p48"/>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40" name="Google Shape;240;p48"/>
          <p:cNvSpPr txBox="1">
            <a:spLocks noGrp="1"/>
          </p:cNvSpPr>
          <p:nvPr>
            <p:ph type="subTitle" idx="1"/>
          </p:nvPr>
        </p:nvSpPr>
        <p:spPr>
          <a:xfrm>
            <a:off x="503876" y="4245750"/>
            <a:ext cx="53844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000" b="1">
                <a:solidFill>
                  <a:srgbClr val="1F1F50"/>
                </a:solidFill>
              </a:defRPr>
            </a:lvl1pPr>
            <a:lvl2pPr lvl="1" algn="l">
              <a:lnSpc>
                <a:spcPct val="150000"/>
              </a:lnSpc>
              <a:spcBef>
                <a:spcPts val="1600"/>
              </a:spcBef>
              <a:spcAft>
                <a:spcPts val="0"/>
              </a:spcAft>
              <a:buSzPts val="1400"/>
              <a:buNone/>
              <a:defRPr b="1"/>
            </a:lvl2pPr>
            <a:lvl3pPr lvl="2" algn="l">
              <a:lnSpc>
                <a:spcPct val="150000"/>
              </a:lnSpc>
              <a:spcBef>
                <a:spcPts val="1600"/>
              </a:spcBef>
              <a:spcAft>
                <a:spcPts val="0"/>
              </a:spcAft>
              <a:buSzPts val="1400"/>
              <a:buNone/>
              <a:defRPr b="1"/>
            </a:lvl3pPr>
            <a:lvl4pPr lvl="3" algn="l">
              <a:lnSpc>
                <a:spcPct val="150000"/>
              </a:lnSpc>
              <a:spcBef>
                <a:spcPts val="1600"/>
              </a:spcBef>
              <a:spcAft>
                <a:spcPts val="0"/>
              </a:spcAft>
              <a:buSzPts val="1400"/>
              <a:buNone/>
              <a:defRPr b="1"/>
            </a:lvl4pPr>
            <a:lvl5pPr lvl="4" algn="l">
              <a:lnSpc>
                <a:spcPct val="150000"/>
              </a:lnSpc>
              <a:spcBef>
                <a:spcPts val="1600"/>
              </a:spcBef>
              <a:spcAft>
                <a:spcPts val="0"/>
              </a:spcAft>
              <a:buSzPts val="1400"/>
              <a:buNone/>
              <a:defRPr b="1"/>
            </a:lvl5pPr>
            <a:lvl6pPr lvl="5" algn="l">
              <a:lnSpc>
                <a:spcPct val="150000"/>
              </a:lnSpc>
              <a:spcBef>
                <a:spcPts val="1600"/>
              </a:spcBef>
              <a:spcAft>
                <a:spcPts val="0"/>
              </a:spcAft>
              <a:buSzPts val="1400"/>
              <a:buNone/>
              <a:defRPr b="1"/>
            </a:lvl6pPr>
            <a:lvl7pPr lvl="6" algn="l">
              <a:lnSpc>
                <a:spcPct val="150000"/>
              </a:lnSpc>
              <a:spcBef>
                <a:spcPts val="1600"/>
              </a:spcBef>
              <a:spcAft>
                <a:spcPts val="0"/>
              </a:spcAft>
              <a:buSzPts val="1400"/>
              <a:buNone/>
              <a:defRPr b="1"/>
            </a:lvl7pPr>
            <a:lvl8pPr lvl="7" algn="l">
              <a:lnSpc>
                <a:spcPct val="150000"/>
              </a:lnSpc>
              <a:spcBef>
                <a:spcPts val="1600"/>
              </a:spcBef>
              <a:spcAft>
                <a:spcPts val="0"/>
              </a:spcAft>
              <a:buSzPts val="1400"/>
              <a:buNone/>
              <a:defRPr b="1"/>
            </a:lvl8pPr>
            <a:lvl9pPr lvl="8" algn="l">
              <a:lnSpc>
                <a:spcPct val="150000"/>
              </a:lnSpc>
              <a:spcBef>
                <a:spcPts val="1600"/>
              </a:spcBef>
              <a:spcAft>
                <a:spcPts val="1600"/>
              </a:spcAft>
              <a:buSzPts val="1400"/>
              <a:buNone/>
              <a:defRPr b="1"/>
            </a:lvl9pPr>
          </a:lstStyle>
          <a:p>
            <a:endParaRPr/>
          </a:p>
        </p:txBody>
      </p:sp>
      <p:sp>
        <p:nvSpPr>
          <p:cNvPr id="241" name="Google Shape;241;p48"/>
          <p:cNvSpPr txBox="1">
            <a:spLocks noGrp="1"/>
          </p:cNvSpPr>
          <p:nvPr>
            <p:ph type="body" idx="2"/>
          </p:nvPr>
        </p:nvSpPr>
        <p:spPr>
          <a:xfrm>
            <a:off x="512875" y="902725"/>
            <a:ext cx="8002500" cy="29928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2" name="Google Shape;242;p4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3" name="Google Shape;243;p4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44" name="Google Shape;244;p4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45" name="Google Shape;245;p4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ext Box">
  <p:cSld name="CUSTOM_2_1_2">
    <p:spTree>
      <p:nvGrpSpPr>
        <p:cNvPr id="1" name="Shape 246"/>
        <p:cNvGrpSpPr/>
        <p:nvPr/>
      </p:nvGrpSpPr>
      <p:grpSpPr>
        <a:xfrm>
          <a:off x="0" y="0"/>
          <a:ext cx="0" cy="0"/>
          <a:chOff x="0" y="0"/>
          <a:chExt cx="0" cy="0"/>
        </a:xfrm>
      </p:grpSpPr>
      <p:sp>
        <p:nvSpPr>
          <p:cNvPr id="247" name="Google Shape;247;p49"/>
          <p:cNvSpPr txBox="1">
            <a:spLocks noGrp="1"/>
          </p:cNvSpPr>
          <p:nvPr>
            <p:ph type="body" idx="1"/>
          </p:nvPr>
        </p:nvSpPr>
        <p:spPr>
          <a:xfrm>
            <a:off x="512875" y="293121"/>
            <a:ext cx="8002500" cy="4417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48" name="Google Shape;248;p4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9" name="Google Shape;249;p4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0" name="Google Shape;250;p4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1" name="Google Shape;251;p4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 Body">
  <p:cSld name="CUSTOM_2_1_1">
    <p:spTree>
      <p:nvGrpSpPr>
        <p:cNvPr id="1" name="Shape 252"/>
        <p:cNvGrpSpPr/>
        <p:nvPr/>
      </p:nvGrpSpPr>
      <p:grpSpPr>
        <a:xfrm>
          <a:off x="0" y="0"/>
          <a:ext cx="0" cy="0"/>
          <a:chOff x="0" y="0"/>
          <a:chExt cx="0" cy="0"/>
        </a:xfrm>
      </p:grpSpPr>
      <p:sp>
        <p:nvSpPr>
          <p:cNvPr id="253" name="Google Shape;253;p5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54" name="Google Shape;254;p50"/>
          <p:cNvSpPr txBox="1">
            <a:spLocks noGrp="1"/>
          </p:cNvSpPr>
          <p:nvPr>
            <p:ph type="body" idx="1"/>
          </p:nvPr>
        </p:nvSpPr>
        <p:spPr>
          <a:xfrm>
            <a:off x="512875" y="1055125"/>
            <a:ext cx="8002500" cy="36033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55" name="Google Shape;255;p5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56" name="Google Shape;256;p5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7" name="Google Shape;257;p5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58" name="Google Shape;258;p5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inal Static Logo">
  <p:cSld name="TITLE_1_1_1">
    <p:bg>
      <p:bgPr>
        <a:solidFill>
          <a:srgbClr val="1F1F50"/>
        </a:solidFill>
        <a:effectLst/>
      </p:bgPr>
    </p:bg>
    <p:spTree>
      <p:nvGrpSpPr>
        <p:cNvPr id="1" name="Shape 20"/>
        <p:cNvGrpSpPr/>
        <p:nvPr/>
      </p:nvGrpSpPr>
      <p:grpSpPr>
        <a:xfrm>
          <a:off x="0" y="0"/>
          <a:ext cx="0" cy="0"/>
          <a:chOff x="0" y="0"/>
          <a:chExt cx="0" cy="0"/>
        </a:xfrm>
      </p:grpSpPr>
      <p:pic>
        <p:nvPicPr>
          <p:cNvPr id="21" name="Google Shape;21;p16"/>
          <p:cNvPicPr preferRelativeResize="0"/>
          <p:nvPr/>
        </p:nvPicPr>
        <p:blipFill rotWithShape="1">
          <a:blip r:embed="rId2">
            <a:alphaModFix/>
          </a:blip>
          <a:srcRect/>
          <a:stretch/>
        </p:blipFill>
        <p:spPr>
          <a:xfrm>
            <a:off x="3619500" y="2333625"/>
            <a:ext cx="1905000" cy="47625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Image Top - Text Bottom">
  <p:cSld name="CUSTOM_2_1_1_1">
    <p:spTree>
      <p:nvGrpSpPr>
        <p:cNvPr id="1" name="Shape 259"/>
        <p:cNvGrpSpPr/>
        <p:nvPr/>
      </p:nvGrpSpPr>
      <p:grpSpPr>
        <a:xfrm>
          <a:off x="0" y="0"/>
          <a:ext cx="0" cy="0"/>
          <a:chOff x="0" y="0"/>
          <a:chExt cx="0" cy="0"/>
        </a:xfrm>
      </p:grpSpPr>
      <p:sp>
        <p:nvSpPr>
          <p:cNvPr id="260" name="Google Shape;260;p51"/>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61" name="Google Shape;261;p51"/>
          <p:cNvSpPr txBox="1">
            <a:spLocks noGrp="1"/>
          </p:cNvSpPr>
          <p:nvPr>
            <p:ph type="body" idx="1"/>
          </p:nvPr>
        </p:nvSpPr>
        <p:spPr>
          <a:xfrm>
            <a:off x="512875" y="2890075"/>
            <a:ext cx="8002500" cy="18366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pic>
        <p:nvPicPr>
          <p:cNvPr id="262" name="Google Shape;262;p5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63" name="Google Shape;263;p5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64" name="Google Shape;264;p5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265" name="Google Shape;265;p51"/>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728">
          <p15:clr>
            <a:srgbClr val="FA7B17"/>
          </p15:clr>
        </p15:guide>
        <p15:guide id="2" orient="horz" pos="576">
          <p15:clr>
            <a:srgbClr val="FA7B17"/>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Text 1" type="secHead">
  <p:cSld name="SECTION_HEADER">
    <p:spTree>
      <p:nvGrpSpPr>
        <p:cNvPr id="1" name="Shape 266"/>
        <p:cNvGrpSpPr/>
        <p:nvPr/>
      </p:nvGrpSpPr>
      <p:grpSpPr>
        <a:xfrm>
          <a:off x="0" y="0"/>
          <a:ext cx="0" cy="0"/>
          <a:chOff x="0" y="0"/>
          <a:chExt cx="0" cy="0"/>
        </a:xfrm>
      </p:grpSpPr>
      <p:sp>
        <p:nvSpPr>
          <p:cNvPr id="267" name="Google Shape;267;p52"/>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8" name="Google Shape;268;p5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A1852"/>
                </a:solidFill>
                <a:latin typeface="Lato"/>
                <a:ea typeface="Lato"/>
                <a:cs typeface="Lato"/>
                <a:sym typeface="Lato"/>
              </a:rPr>
              <a:t>// </a:t>
            </a:r>
            <a:fld id="{00000000-1234-1234-1234-123412341234}" type="slidenum">
              <a:rPr lang="en" sz="900" b="1" i="0" u="none" strike="noStrike" cap="none">
                <a:solidFill>
                  <a:srgbClr val="0A1852"/>
                </a:solidFill>
                <a:latin typeface="Lato"/>
                <a:ea typeface="Lato"/>
                <a:cs typeface="Lato"/>
                <a:sym typeface="Lato"/>
              </a:rPr>
              <a:t>‹#›</a:t>
            </a:fld>
            <a:endParaRPr sz="900" b="1" i="0" u="none" strike="noStrike" cap="none">
              <a:solidFill>
                <a:srgbClr val="0A1852"/>
              </a:solidFill>
              <a:latin typeface="Lato"/>
              <a:ea typeface="Lato"/>
              <a:cs typeface="Lato"/>
              <a:sym typeface="Lato"/>
            </a:endParaRPr>
          </a:p>
        </p:txBody>
      </p:sp>
      <p:pic>
        <p:nvPicPr>
          <p:cNvPr id="269" name="Google Shape;269;p5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Text 2">
  <p:cSld name="SECTION_HEADER_1">
    <p:spTree>
      <p:nvGrpSpPr>
        <p:cNvPr id="1" name="Shape 270"/>
        <p:cNvGrpSpPr/>
        <p:nvPr/>
      </p:nvGrpSpPr>
      <p:grpSpPr>
        <a:xfrm>
          <a:off x="0" y="0"/>
          <a:ext cx="0" cy="0"/>
          <a:chOff x="0" y="0"/>
          <a:chExt cx="0" cy="0"/>
        </a:xfrm>
      </p:grpSpPr>
      <p:sp>
        <p:nvSpPr>
          <p:cNvPr id="271" name="Google Shape;271;p5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lt1"/>
              </a:buClr>
              <a:buSzPts val="4800"/>
              <a:buNone/>
              <a:defRPr sz="4800">
                <a:solidFill>
                  <a:schemeClr val="lt1"/>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72" name="Google Shape;272;p5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273" name="Google Shape;273;p5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 Frames 4">
  <p:cSld name="CUSTOM_12">
    <p:spTree>
      <p:nvGrpSpPr>
        <p:cNvPr id="1" name="Shape 274"/>
        <p:cNvGrpSpPr/>
        <p:nvPr/>
      </p:nvGrpSpPr>
      <p:grpSpPr>
        <a:xfrm>
          <a:off x="0" y="0"/>
          <a:ext cx="0" cy="0"/>
          <a:chOff x="0" y="0"/>
          <a:chExt cx="0" cy="0"/>
        </a:xfrm>
      </p:grpSpPr>
      <p:pic>
        <p:nvPicPr>
          <p:cNvPr id="275" name="Google Shape;275;p5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 Sub Title + 2 Images Grey">
  <p:cSld name="TITLE_ONLY_1">
    <p:spTree>
      <p:nvGrpSpPr>
        <p:cNvPr id="1" name="Shape 276"/>
        <p:cNvGrpSpPr/>
        <p:nvPr/>
      </p:nvGrpSpPr>
      <p:grpSpPr>
        <a:xfrm>
          <a:off x="0" y="0"/>
          <a:ext cx="0" cy="0"/>
          <a:chOff x="0" y="0"/>
          <a:chExt cx="0" cy="0"/>
        </a:xfrm>
      </p:grpSpPr>
      <p:sp>
        <p:nvSpPr>
          <p:cNvPr id="277" name="Google Shape;277;p55"/>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55"/>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79" name="Google Shape;279;p55"/>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0" name="Google Shape;280;p55"/>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1" name="Google Shape;281;p5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82" name="Google Shape;282;p55"/>
          <p:cNvSpPr txBox="1">
            <a:spLocks noGrp="1"/>
          </p:cNvSpPr>
          <p:nvPr>
            <p:ph type="subTitle" idx="1"/>
          </p:nvPr>
        </p:nvSpPr>
        <p:spPr>
          <a:xfrm>
            <a:off x="503874" y="939925"/>
            <a:ext cx="3603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pic>
        <p:nvPicPr>
          <p:cNvPr id="283" name="Google Shape;283;p55"/>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2881">
          <p15:clr>
            <a:srgbClr val="FA7B17"/>
          </p15:clr>
        </p15:guide>
        <p15:guide id="2" orient="horz" pos="1063">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 Sub Title + 3 Images Grey">
  <p:cSld name="TITLE_ONLY_1_1">
    <p:spTree>
      <p:nvGrpSpPr>
        <p:cNvPr id="1" name="Shape 284"/>
        <p:cNvGrpSpPr/>
        <p:nvPr/>
      </p:nvGrpSpPr>
      <p:grpSpPr>
        <a:xfrm>
          <a:off x="0" y="0"/>
          <a:ext cx="0" cy="0"/>
          <a:chOff x="0" y="0"/>
          <a:chExt cx="0" cy="0"/>
        </a:xfrm>
      </p:grpSpPr>
      <p:sp>
        <p:nvSpPr>
          <p:cNvPr id="285" name="Google Shape;285;p56"/>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56"/>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87" name="Google Shape;287;p56"/>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88" name="Google Shape;288;p56"/>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89" name="Google Shape;289;p56"/>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0" name="Google Shape;290;p56"/>
          <p:cNvSpPr txBox="1">
            <a:spLocks noGrp="1"/>
          </p:cNvSpPr>
          <p:nvPr>
            <p:ph type="subTitle" idx="1"/>
          </p:nvPr>
        </p:nvSpPr>
        <p:spPr>
          <a:xfrm>
            <a:off x="503873" y="939925"/>
            <a:ext cx="37650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1" name="Google Shape;291;p56"/>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pos="1915">
          <p15:clr>
            <a:srgbClr val="FA7B17"/>
          </p15:clr>
        </p15:guide>
        <p15:guide id="2" orient="horz" pos="1063">
          <p15:clr>
            <a:srgbClr val="FA7B17"/>
          </p15:clr>
        </p15:guide>
        <p15:guide id="3" pos="3845">
          <p15:clr>
            <a:srgbClr val="FA7B17"/>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 Sub Title + 1 Image Grey">
  <p:cSld name="TITLE_ONLY_1_1_1">
    <p:spTree>
      <p:nvGrpSpPr>
        <p:cNvPr id="1" name="Shape 292"/>
        <p:cNvGrpSpPr/>
        <p:nvPr/>
      </p:nvGrpSpPr>
      <p:grpSpPr>
        <a:xfrm>
          <a:off x="0" y="0"/>
          <a:ext cx="0" cy="0"/>
          <a:chOff x="0" y="0"/>
          <a:chExt cx="0" cy="0"/>
        </a:xfrm>
      </p:grpSpPr>
      <p:sp>
        <p:nvSpPr>
          <p:cNvPr id="293" name="Google Shape;293;p57"/>
          <p:cNvSpPr/>
          <p:nvPr/>
        </p:nvSpPr>
        <p:spPr>
          <a:xfrm>
            <a:off x="2100" y="-125"/>
            <a:ext cx="9144000" cy="16869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57"/>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pic>
        <p:nvPicPr>
          <p:cNvPr id="295" name="Google Shape;295;p5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96" name="Google Shape;296;p5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97" name="Google Shape;297;p5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98" name="Google Shape;298;p57"/>
          <p:cNvSpPr txBox="1">
            <a:spLocks noGrp="1"/>
          </p:cNvSpPr>
          <p:nvPr>
            <p:ph type="subTitle" idx="1"/>
          </p:nvPr>
        </p:nvSpPr>
        <p:spPr>
          <a:xfrm>
            <a:off x="503874" y="939925"/>
            <a:ext cx="3482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299" name="Google Shape;299;p57"/>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 Sub Title + 1 Image India Ink">
  <p:cSld name="TITLE_ONLY_1_1_1_1">
    <p:spTree>
      <p:nvGrpSpPr>
        <p:cNvPr id="1" name="Shape 300"/>
        <p:cNvGrpSpPr/>
        <p:nvPr/>
      </p:nvGrpSpPr>
      <p:grpSpPr>
        <a:xfrm>
          <a:off x="0" y="0"/>
          <a:ext cx="0" cy="0"/>
          <a:chOff x="0" y="0"/>
          <a:chExt cx="0" cy="0"/>
        </a:xfrm>
      </p:grpSpPr>
      <p:pic>
        <p:nvPicPr>
          <p:cNvPr id="301" name="Google Shape;301;p5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02" name="Google Shape;302;p5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03" name="Google Shape;303;p5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04" name="Google Shape;304;p58"/>
          <p:cNvSpPr/>
          <p:nvPr/>
        </p:nvSpPr>
        <p:spPr>
          <a:xfrm>
            <a:off x="2100" y="-125"/>
            <a:ext cx="9144000" cy="1686900"/>
          </a:xfrm>
          <a:prstGeom prst="rect">
            <a:avLst/>
          </a:prstGeom>
          <a:solidFill>
            <a:srgbClr val="1F1F5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58"/>
          <p:cNvSpPr txBox="1">
            <a:spLocks noGrp="1"/>
          </p:cNvSpPr>
          <p:nvPr>
            <p:ph type="title"/>
          </p:nvPr>
        </p:nvSpPr>
        <p:spPr>
          <a:xfrm>
            <a:off x="494617" y="3819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solidFill>
                  <a:srgbClr val="FFFFFF"/>
                </a:solidFill>
                <a:latin typeface="Lato"/>
                <a:ea typeface="Lato"/>
                <a:cs typeface="Lato"/>
                <a:sym typeface="Lato"/>
              </a:defRPr>
            </a:lvl1pPr>
            <a:lvl2pPr lvl="1" algn="l">
              <a:lnSpc>
                <a:spcPct val="100000"/>
              </a:lnSpc>
              <a:spcBef>
                <a:spcPts val="0"/>
              </a:spcBef>
              <a:spcAft>
                <a:spcPts val="0"/>
              </a:spcAft>
              <a:buSzPts val="2800"/>
              <a:buNone/>
              <a:defRPr>
                <a:solidFill>
                  <a:srgbClr val="FFFFFF"/>
                </a:solidFill>
                <a:latin typeface="Lato"/>
                <a:ea typeface="Lato"/>
                <a:cs typeface="Lato"/>
                <a:sym typeface="Lato"/>
              </a:defRPr>
            </a:lvl2pPr>
            <a:lvl3pPr lvl="2" algn="l">
              <a:lnSpc>
                <a:spcPct val="100000"/>
              </a:lnSpc>
              <a:spcBef>
                <a:spcPts val="0"/>
              </a:spcBef>
              <a:spcAft>
                <a:spcPts val="0"/>
              </a:spcAft>
              <a:buSzPts val="2800"/>
              <a:buNone/>
              <a:defRPr>
                <a:solidFill>
                  <a:srgbClr val="FFFFFF"/>
                </a:solidFill>
                <a:latin typeface="Lato"/>
                <a:ea typeface="Lato"/>
                <a:cs typeface="Lato"/>
                <a:sym typeface="Lato"/>
              </a:defRPr>
            </a:lvl3pPr>
            <a:lvl4pPr lvl="3" algn="l">
              <a:lnSpc>
                <a:spcPct val="100000"/>
              </a:lnSpc>
              <a:spcBef>
                <a:spcPts val="0"/>
              </a:spcBef>
              <a:spcAft>
                <a:spcPts val="0"/>
              </a:spcAft>
              <a:buSzPts val="2800"/>
              <a:buNone/>
              <a:defRPr>
                <a:solidFill>
                  <a:srgbClr val="FFFFFF"/>
                </a:solidFill>
                <a:latin typeface="Lato"/>
                <a:ea typeface="Lato"/>
                <a:cs typeface="Lato"/>
                <a:sym typeface="Lato"/>
              </a:defRPr>
            </a:lvl4pPr>
            <a:lvl5pPr lvl="4" algn="l">
              <a:lnSpc>
                <a:spcPct val="100000"/>
              </a:lnSpc>
              <a:spcBef>
                <a:spcPts val="0"/>
              </a:spcBef>
              <a:spcAft>
                <a:spcPts val="0"/>
              </a:spcAft>
              <a:buSzPts val="2800"/>
              <a:buNone/>
              <a:defRPr>
                <a:solidFill>
                  <a:srgbClr val="FFFFFF"/>
                </a:solidFill>
                <a:latin typeface="Lato"/>
                <a:ea typeface="Lato"/>
                <a:cs typeface="Lato"/>
                <a:sym typeface="Lato"/>
              </a:defRPr>
            </a:lvl5pPr>
            <a:lvl6pPr lvl="5" algn="l">
              <a:lnSpc>
                <a:spcPct val="100000"/>
              </a:lnSpc>
              <a:spcBef>
                <a:spcPts val="0"/>
              </a:spcBef>
              <a:spcAft>
                <a:spcPts val="0"/>
              </a:spcAft>
              <a:buSzPts val="2800"/>
              <a:buNone/>
              <a:defRPr>
                <a:solidFill>
                  <a:srgbClr val="FFFFFF"/>
                </a:solidFill>
                <a:latin typeface="Lato"/>
                <a:ea typeface="Lato"/>
                <a:cs typeface="Lato"/>
                <a:sym typeface="Lato"/>
              </a:defRPr>
            </a:lvl6pPr>
            <a:lvl7pPr lvl="6" algn="l">
              <a:lnSpc>
                <a:spcPct val="100000"/>
              </a:lnSpc>
              <a:spcBef>
                <a:spcPts val="0"/>
              </a:spcBef>
              <a:spcAft>
                <a:spcPts val="0"/>
              </a:spcAft>
              <a:buSzPts val="2800"/>
              <a:buNone/>
              <a:defRPr>
                <a:solidFill>
                  <a:srgbClr val="FFFFFF"/>
                </a:solidFill>
                <a:latin typeface="Lato"/>
                <a:ea typeface="Lato"/>
                <a:cs typeface="Lato"/>
                <a:sym typeface="Lato"/>
              </a:defRPr>
            </a:lvl7pPr>
            <a:lvl8pPr lvl="7" algn="l">
              <a:lnSpc>
                <a:spcPct val="100000"/>
              </a:lnSpc>
              <a:spcBef>
                <a:spcPts val="0"/>
              </a:spcBef>
              <a:spcAft>
                <a:spcPts val="0"/>
              </a:spcAft>
              <a:buSzPts val="2800"/>
              <a:buNone/>
              <a:defRPr>
                <a:solidFill>
                  <a:srgbClr val="FFFFFF"/>
                </a:solidFill>
                <a:latin typeface="Lato"/>
                <a:ea typeface="Lato"/>
                <a:cs typeface="Lato"/>
                <a:sym typeface="Lato"/>
              </a:defRPr>
            </a:lvl8pPr>
            <a:lvl9pPr lvl="8" algn="l">
              <a:lnSpc>
                <a:spcPct val="100000"/>
              </a:lnSpc>
              <a:spcBef>
                <a:spcPts val="0"/>
              </a:spcBef>
              <a:spcAft>
                <a:spcPts val="0"/>
              </a:spcAft>
              <a:buSzPts val="2800"/>
              <a:buNone/>
              <a:defRPr>
                <a:solidFill>
                  <a:srgbClr val="FFFFFF"/>
                </a:solidFill>
                <a:latin typeface="Lato"/>
                <a:ea typeface="Lato"/>
                <a:cs typeface="Lato"/>
                <a:sym typeface="Lato"/>
              </a:defRPr>
            </a:lvl9pPr>
          </a:lstStyle>
          <a:p>
            <a:endParaRPr/>
          </a:p>
        </p:txBody>
      </p:sp>
      <p:sp>
        <p:nvSpPr>
          <p:cNvPr id="306" name="Google Shape;306;p58"/>
          <p:cNvSpPr txBox="1">
            <a:spLocks noGrp="1"/>
          </p:cNvSpPr>
          <p:nvPr>
            <p:ph type="subTitle" idx="1"/>
          </p:nvPr>
        </p:nvSpPr>
        <p:spPr>
          <a:xfrm>
            <a:off x="503874" y="939925"/>
            <a:ext cx="35829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FFFFFF"/>
                </a:solidFill>
              </a:defRPr>
            </a:lvl1pPr>
            <a:lvl2pPr lvl="1" algn="l">
              <a:lnSpc>
                <a:spcPct val="150000"/>
              </a:lnSpc>
              <a:spcBef>
                <a:spcPts val="1600"/>
              </a:spcBef>
              <a:spcAft>
                <a:spcPts val="0"/>
              </a:spcAft>
              <a:buSzPts val="1400"/>
              <a:buNone/>
              <a:defRPr>
                <a:solidFill>
                  <a:srgbClr val="FFFFFF"/>
                </a:solidFill>
              </a:defRPr>
            </a:lvl2pPr>
            <a:lvl3pPr lvl="2" algn="l">
              <a:lnSpc>
                <a:spcPct val="150000"/>
              </a:lnSpc>
              <a:spcBef>
                <a:spcPts val="1600"/>
              </a:spcBef>
              <a:spcAft>
                <a:spcPts val="0"/>
              </a:spcAft>
              <a:buSzPts val="1400"/>
              <a:buNone/>
              <a:defRPr>
                <a:solidFill>
                  <a:srgbClr val="FFFFFF"/>
                </a:solidFill>
              </a:defRPr>
            </a:lvl3pPr>
            <a:lvl4pPr lvl="3" algn="l">
              <a:lnSpc>
                <a:spcPct val="150000"/>
              </a:lnSpc>
              <a:spcBef>
                <a:spcPts val="1600"/>
              </a:spcBef>
              <a:spcAft>
                <a:spcPts val="0"/>
              </a:spcAft>
              <a:buSzPts val="1400"/>
              <a:buNone/>
              <a:defRPr>
                <a:solidFill>
                  <a:srgbClr val="FFFFFF"/>
                </a:solidFill>
              </a:defRPr>
            </a:lvl4pPr>
            <a:lvl5pPr lvl="4" algn="l">
              <a:lnSpc>
                <a:spcPct val="150000"/>
              </a:lnSpc>
              <a:spcBef>
                <a:spcPts val="1600"/>
              </a:spcBef>
              <a:spcAft>
                <a:spcPts val="0"/>
              </a:spcAft>
              <a:buSzPts val="1400"/>
              <a:buNone/>
              <a:defRPr>
                <a:solidFill>
                  <a:srgbClr val="FFFFFF"/>
                </a:solidFill>
              </a:defRPr>
            </a:lvl5pPr>
            <a:lvl6pPr lvl="5" algn="l">
              <a:lnSpc>
                <a:spcPct val="150000"/>
              </a:lnSpc>
              <a:spcBef>
                <a:spcPts val="1600"/>
              </a:spcBef>
              <a:spcAft>
                <a:spcPts val="0"/>
              </a:spcAft>
              <a:buSzPts val="1400"/>
              <a:buNone/>
              <a:defRPr>
                <a:solidFill>
                  <a:srgbClr val="FFFFFF"/>
                </a:solidFill>
              </a:defRPr>
            </a:lvl6pPr>
            <a:lvl7pPr lvl="6" algn="l">
              <a:lnSpc>
                <a:spcPct val="150000"/>
              </a:lnSpc>
              <a:spcBef>
                <a:spcPts val="1600"/>
              </a:spcBef>
              <a:spcAft>
                <a:spcPts val="0"/>
              </a:spcAft>
              <a:buSzPts val="1400"/>
              <a:buNone/>
              <a:defRPr>
                <a:solidFill>
                  <a:srgbClr val="FFFFFF"/>
                </a:solidFill>
              </a:defRPr>
            </a:lvl7pPr>
            <a:lvl8pPr lvl="7" algn="l">
              <a:lnSpc>
                <a:spcPct val="150000"/>
              </a:lnSpc>
              <a:spcBef>
                <a:spcPts val="1600"/>
              </a:spcBef>
              <a:spcAft>
                <a:spcPts val="0"/>
              </a:spcAft>
              <a:buSzPts val="1400"/>
              <a:buNone/>
              <a:defRPr>
                <a:solidFill>
                  <a:srgbClr val="FFFFFF"/>
                </a:solidFill>
              </a:defRPr>
            </a:lvl8pPr>
            <a:lvl9pPr lvl="8" algn="l">
              <a:lnSpc>
                <a:spcPct val="150000"/>
              </a:lnSpc>
              <a:spcBef>
                <a:spcPts val="1600"/>
              </a:spcBef>
              <a:spcAft>
                <a:spcPts val="1600"/>
              </a:spcAft>
              <a:buSzPts val="1400"/>
              <a:buNone/>
              <a:defRPr>
                <a:solidFill>
                  <a:srgbClr val="FFFFFF"/>
                </a:solidFill>
              </a:defRPr>
            </a:lvl9pPr>
          </a:lstStyle>
          <a:p>
            <a:endParaRPr/>
          </a:p>
        </p:txBody>
      </p:sp>
      <p:pic>
        <p:nvPicPr>
          <p:cNvPr id="307" name="Google Shape;307;p58"/>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063">
          <p15:clr>
            <a:srgbClr val="FA7B17"/>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8"/>
        <p:cNvGrpSpPr/>
        <p:nvPr/>
      </p:nvGrpSpPr>
      <p:grpSpPr>
        <a:xfrm>
          <a:off x="0" y="0"/>
          <a:ext cx="0" cy="0"/>
          <a:chOff x="0" y="0"/>
          <a:chExt cx="0" cy="0"/>
        </a:xfrm>
      </p:grpSpPr>
      <p:sp>
        <p:nvSpPr>
          <p:cNvPr id="309" name="Google Shape;309;p5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rgbClr val="1F1F50"/>
              </a:buClr>
              <a:buSzPts val="1800"/>
              <a:buNone/>
              <a:defRPr b="1">
                <a:solidFill>
                  <a:srgbClr val="1F1F50"/>
                </a:solidFill>
              </a:defRPr>
            </a:lvl1pPr>
          </a:lstStyle>
          <a:p>
            <a:endParaRPr/>
          </a:p>
        </p:txBody>
      </p:sp>
      <p:pic>
        <p:nvPicPr>
          <p:cNvPr id="310" name="Google Shape;310;p5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1" name="Google Shape;311;p5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2" name="Google Shape;312;p5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3" name="Google Shape;313;p59"/>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Blank + Footer">
  <p:cSld name="CAPTION_ONLY_1">
    <p:spTree>
      <p:nvGrpSpPr>
        <p:cNvPr id="1" name="Shape 314"/>
        <p:cNvGrpSpPr/>
        <p:nvPr/>
      </p:nvGrpSpPr>
      <p:grpSpPr>
        <a:xfrm>
          <a:off x="0" y="0"/>
          <a:ext cx="0" cy="0"/>
          <a:chOff x="0" y="0"/>
          <a:chExt cx="0" cy="0"/>
        </a:xfrm>
      </p:grpSpPr>
      <p:pic>
        <p:nvPicPr>
          <p:cNvPr id="315" name="Google Shape;315;p6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6" name="Google Shape;316;p6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17" name="Google Shape;317;p6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pic>
        <p:nvPicPr>
          <p:cNvPr id="318" name="Google Shape;318;p60"/>
          <p:cNvPicPr preferRelativeResize="0"/>
          <p:nvPr/>
        </p:nvPicPr>
        <p:blipFill rotWithShape="1">
          <a:blip r:embed="rId3">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mage Left - Text Right">
  <p:cSld name="CUSTOM">
    <p:spTree>
      <p:nvGrpSpPr>
        <p:cNvPr id="1" name="Shape 22"/>
        <p:cNvGrpSpPr/>
        <p:nvPr/>
      </p:nvGrpSpPr>
      <p:grpSpPr>
        <a:xfrm>
          <a:off x="0" y="0"/>
          <a:ext cx="0" cy="0"/>
          <a:chOff x="0" y="0"/>
          <a:chExt cx="0" cy="0"/>
        </a:xfrm>
      </p:grpSpPr>
      <p:pic>
        <p:nvPicPr>
          <p:cNvPr id="23" name="Google Shape;23;p17"/>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24" name="Google Shape;24;p17"/>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25" name="Google Shape;25;p17"/>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26" name="Google Shape;26;p17"/>
          <p:cNvSpPr txBox="1">
            <a:spLocks noGrp="1"/>
          </p:cNvSpPr>
          <p:nvPr>
            <p:ph type="title"/>
          </p:nvPr>
        </p:nvSpPr>
        <p:spPr>
          <a:xfrm>
            <a:off x="3720884" y="229550"/>
            <a:ext cx="52836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27" name="Google Shape;27;p17"/>
          <p:cNvSpPr txBox="1">
            <a:spLocks noGrp="1"/>
          </p:cNvSpPr>
          <p:nvPr>
            <p:ph type="subTitle" idx="1"/>
          </p:nvPr>
        </p:nvSpPr>
        <p:spPr>
          <a:xfrm>
            <a:off x="3730147" y="787525"/>
            <a:ext cx="41511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28" name="Google Shape;28;p17"/>
          <p:cNvSpPr txBox="1">
            <a:spLocks noGrp="1"/>
          </p:cNvSpPr>
          <p:nvPr>
            <p:ph type="body" idx="2"/>
          </p:nvPr>
        </p:nvSpPr>
        <p:spPr>
          <a:xfrm>
            <a:off x="3739151" y="1303850"/>
            <a:ext cx="51615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2269">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Blank - India Ink" type="blank">
  <p:cSld name="BLANK">
    <p:spTree>
      <p:nvGrpSpPr>
        <p:cNvPr id="1" name="Shape 319"/>
        <p:cNvGrpSpPr/>
        <p:nvPr/>
      </p:nvGrpSpPr>
      <p:grpSpPr>
        <a:xfrm>
          <a:off x="0" y="0"/>
          <a:ext cx="0" cy="0"/>
          <a:chOff x="0" y="0"/>
          <a:chExt cx="0" cy="0"/>
        </a:xfrm>
      </p:grpSpPr>
      <p:sp>
        <p:nvSpPr>
          <p:cNvPr id="320" name="Google Shape;320;p6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1" name="Google Shape;321;p61"/>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lank - Jodhpur">
  <p:cSld name="CUSTOM_8">
    <p:spTree>
      <p:nvGrpSpPr>
        <p:cNvPr id="1" name="Shape 322"/>
        <p:cNvGrpSpPr/>
        <p:nvPr/>
      </p:nvGrpSpPr>
      <p:grpSpPr>
        <a:xfrm>
          <a:off x="0" y="0"/>
          <a:ext cx="0" cy="0"/>
          <a:chOff x="0" y="0"/>
          <a:chExt cx="0" cy="0"/>
        </a:xfrm>
      </p:grpSpPr>
      <p:sp>
        <p:nvSpPr>
          <p:cNvPr id="323" name="Google Shape;323;p62"/>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24" name="Google Shape;324;p62"/>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Blank - Basant">
  <p:cSld name="CUSTOM_9">
    <p:spTree>
      <p:nvGrpSpPr>
        <p:cNvPr id="1" name="Shape 325"/>
        <p:cNvGrpSpPr/>
        <p:nvPr/>
      </p:nvGrpSpPr>
      <p:grpSpPr>
        <a:xfrm>
          <a:off x="0" y="0"/>
          <a:ext cx="0" cy="0"/>
          <a:chOff x="0" y="0"/>
          <a:chExt cx="0" cy="0"/>
        </a:xfrm>
      </p:grpSpPr>
      <p:sp>
        <p:nvSpPr>
          <p:cNvPr id="326" name="Google Shape;326;p63"/>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27" name="Google Shape;327;p63"/>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lank - Kohl">
  <p:cSld name="CUSTOM_9_1">
    <p:spTree>
      <p:nvGrpSpPr>
        <p:cNvPr id="1" name="Shape 328"/>
        <p:cNvGrpSpPr/>
        <p:nvPr/>
      </p:nvGrpSpPr>
      <p:grpSpPr>
        <a:xfrm>
          <a:off x="0" y="0"/>
          <a:ext cx="0" cy="0"/>
          <a:chOff x="0" y="0"/>
          <a:chExt cx="0" cy="0"/>
        </a:xfrm>
      </p:grpSpPr>
      <p:sp>
        <p:nvSpPr>
          <p:cNvPr id="329" name="Google Shape;329;p64"/>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FFFFFF"/>
                </a:solidFill>
                <a:latin typeface="Lato"/>
                <a:ea typeface="Lato"/>
                <a:cs typeface="Lato"/>
                <a:sym typeface="Lato"/>
              </a:rPr>
              <a:t>// </a:t>
            </a:r>
            <a:fld id="{00000000-1234-1234-1234-123412341234}" type="slidenum">
              <a:rPr lang="en" sz="900" b="1" i="0" u="none" strike="noStrike" cap="none">
                <a:solidFill>
                  <a:srgbClr val="FFFFFF"/>
                </a:solidFill>
                <a:latin typeface="Lato"/>
                <a:ea typeface="Lato"/>
                <a:cs typeface="Lato"/>
                <a:sym typeface="Lato"/>
              </a:rPr>
              <a:t>‹#›</a:t>
            </a:fld>
            <a:endParaRPr sz="900" b="1" i="0" u="none" strike="noStrike" cap="none">
              <a:solidFill>
                <a:srgbClr val="FFFFFF"/>
              </a:solidFill>
              <a:latin typeface="Lato"/>
              <a:ea typeface="Lato"/>
              <a:cs typeface="Lato"/>
              <a:sym typeface="Lato"/>
            </a:endParaRPr>
          </a:p>
        </p:txBody>
      </p:sp>
      <p:pic>
        <p:nvPicPr>
          <p:cNvPr id="330" name="Google Shape;330;p64"/>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 Indus">
  <p:cSld name="CUSTOM_10">
    <p:spTree>
      <p:nvGrpSpPr>
        <p:cNvPr id="1" name="Shape 331"/>
        <p:cNvGrpSpPr/>
        <p:nvPr/>
      </p:nvGrpSpPr>
      <p:grpSpPr>
        <a:xfrm>
          <a:off x="0" y="0"/>
          <a:ext cx="0" cy="0"/>
          <a:chOff x="0" y="0"/>
          <a:chExt cx="0" cy="0"/>
        </a:xfrm>
      </p:grpSpPr>
      <p:sp>
        <p:nvSpPr>
          <p:cNvPr id="332" name="Google Shape;332;p65"/>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141414"/>
                </a:solidFill>
                <a:latin typeface="Lato"/>
                <a:ea typeface="Lato"/>
                <a:cs typeface="Lato"/>
                <a:sym typeface="Lato"/>
              </a:rPr>
              <a:t>// </a:t>
            </a:r>
            <a:fld id="{00000000-1234-1234-1234-123412341234}" type="slidenum">
              <a:rPr lang="en" sz="900" b="1" i="0" u="none" strike="noStrike" cap="none">
                <a:solidFill>
                  <a:srgbClr val="141414"/>
                </a:solidFill>
                <a:latin typeface="Lato"/>
                <a:ea typeface="Lato"/>
                <a:cs typeface="Lato"/>
                <a:sym typeface="Lato"/>
              </a:rPr>
              <a:t>‹#›</a:t>
            </a:fld>
            <a:endParaRPr sz="900" b="1" i="0" u="none" strike="noStrike" cap="none">
              <a:solidFill>
                <a:srgbClr val="141414"/>
              </a:solidFill>
              <a:latin typeface="Lato"/>
              <a:ea typeface="Lato"/>
              <a:cs typeface="Lato"/>
              <a:sym typeface="Lato"/>
            </a:endParaRPr>
          </a:p>
        </p:txBody>
      </p:sp>
      <p:pic>
        <p:nvPicPr>
          <p:cNvPr id="333" name="Google Shape;333;p65"/>
          <p:cNvPicPr preferRelativeResize="0"/>
          <p:nvPr/>
        </p:nvPicPr>
        <p:blipFill rotWithShape="1">
          <a:blip r:embed="rId2">
            <a:alphaModFix/>
          </a:blip>
          <a:srcRect/>
          <a:stretch/>
        </p:blipFill>
        <p:spPr>
          <a:xfrm>
            <a:off x="756" y="4938457"/>
            <a:ext cx="9143242" cy="201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mage Right - Text Left">
  <p:cSld name="CUSTOM_11">
    <p:spTree>
      <p:nvGrpSpPr>
        <p:cNvPr id="1" name="Shape 29"/>
        <p:cNvGrpSpPr/>
        <p:nvPr/>
      </p:nvGrpSpPr>
      <p:grpSpPr>
        <a:xfrm>
          <a:off x="0" y="0"/>
          <a:ext cx="0" cy="0"/>
          <a:chOff x="0" y="0"/>
          <a:chExt cx="0" cy="0"/>
        </a:xfrm>
      </p:grpSpPr>
      <p:pic>
        <p:nvPicPr>
          <p:cNvPr id="30" name="Google Shape;30;p18"/>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31" name="Google Shape;31;p18"/>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32" name="Google Shape;32;p18"/>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33" name="Google Shape;33;p18"/>
          <p:cNvSpPr txBox="1">
            <a:spLocks noGrp="1"/>
          </p:cNvSpPr>
          <p:nvPr>
            <p:ph type="title"/>
          </p:nvPr>
        </p:nvSpPr>
        <p:spPr>
          <a:xfrm>
            <a:off x="494625" y="229550"/>
            <a:ext cx="4900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4" name="Google Shape;34;p18"/>
          <p:cNvSpPr txBox="1">
            <a:spLocks noGrp="1"/>
          </p:cNvSpPr>
          <p:nvPr>
            <p:ph type="subTitle" idx="1"/>
          </p:nvPr>
        </p:nvSpPr>
        <p:spPr>
          <a:xfrm>
            <a:off x="503875" y="787525"/>
            <a:ext cx="4891200" cy="3507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lvl2pPr>
            <a:lvl3pPr lvl="2" algn="l">
              <a:lnSpc>
                <a:spcPct val="150000"/>
              </a:lnSpc>
              <a:spcBef>
                <a:spcPts val="1600"/>
              </a:spcBef>
              <a:spcAft>
                <a:spcPts val="0"/>
              </a:spcAft>
              <a:buSzPts val="1400"/>
              <a:buNone/>
              <a:defRPr/>
            </a:lvl3pPr>
            <a:lvl4pPr lvl="3" algn="l">
              <a:lnSpc>
                <a:spcPct val="150000"/>
              </a:lnSpc>
              <a:spcBef>
                <a:spcPts val="1600"/>
              </a:spcBef>
              <a:spcAft>
                <a:spcPts val="0"/>
              </a:spcAft>
              <a:buSzPts val="1400"/>
              <a:buNone/>
              <a:defRPr/>
            </a:lvl4pPr>
            <a:lvl5pPr lvl="4" algn="l">
              <a:lnSpc>
                <a:spcPct val="150000"/>
              </a:lnSpc>
              <a:spcBef>
                <a:spcPts val="1600"/>
              </a:spcBef>
              <a:spcAft>
                <a:spcPts val="0"/>
              </a:spcAft>
              <a:buSzPts val="1400"/>
              <a:buNone/>
              <a:defRPr/>
            </a:lvl5pPr>
            <a:lvl6pPr lvl="5" algn="l">
              <a:lnSpc>
                <a:spcPct val="150000"/>
              </a:lnSpc>
              <a:spcBef>
                <a:spcPts val="1600"/>
              </a:spcBef>
              <a:spcAft>
                <a:spcPts val="0"/>
              </a:spcAft>
              <a:buSzPts val="1400"/>
              <a:buNone/>
              <a:defRPr/>
            </a:lvl6pPr>
            <a:lvl7pPr lvl="6" algn="l">
              <a:lnSpc>
                <a:spcPct val="150000"/>
              </a:lnSpc>
              <a:spcBef>
                <a:spcPts val="1600"/>
              </a:spcBef>
              <a:spcAft>
                <a:spcPts val="0"/>
              </a:spcAft>
              <a:buSzPts val="1400"/>
              <a:buNone/>
              <a:defRPr/>
            </a:lvl7pPr>
            <a:lvl8pPr lvl="7" algn="l">
              <a:lnSpc>
                <a:spcPct val="150000"/>
              </a:lnSpc>
              <a:spcBef>
                <a:spcPts val="1600"/>
              </a:spcBef>
              <a:spcAft>
                <a:spcPts val="0"/>
              </a:spcAft>
              <a:buSzPts val="1400"/>
              <a:buNone/>
              <a:defRPr/>
            </a:lvl8pPr>
            <a:lvl9pPr lvl="8" algn="l">
              <a:lnSpc>
                <a:spcPct val="150000"/>
              </a:lnSpc>
              <a:spcBef>
                <a:spcPts val="1600"/>
              </a:spcBef>
              <a:spcAft>
                <a:spcPts val="1600"/>
              </a:spcAft>
              <a:buSzPts val="1400"/>
              <a:buNone/>
              <a:defRPr/>
            </a:lvl9pPr>
          </a:lstStyle>
          <a:p>
            <a:endParaRPr/>
          </a:p>
        </p:txBody>
      </p:sp>
      <p:sp>
        <p:nvSpPr>
          <p:cNvPr id="35" name="Google Shape;35;p18"/>
          <p:cNvSpPr txBox="1">
            <a:spLocks noGrp="1"/>
          </p:cNvSpPr>
          <p:nvPr>
            <p:ph type="body" idx="2"/>
          </p:nvPr>
        </p:nvSpPr>
        <p:spPr>
          <a:xfrm>
            <a:off x="512875" y="1456250"/>
            <a:ext cx="4831800" cy="33945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pos="3491">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Columns">
  <p:cSld name="CUSTOM_1">
    <p:spTree>
      <p:nvGrpSpPr>
        <p:cNvPr id="1" name="Shape 36"/>
        <p:cNvGrpSpPr/>
        <p:nvPr/>
      </p:nvGrpSpPr>
      <p:grpSpPr>
        <a:xfrm>
          <a:off x="0" y="0"/>
          <a:ext cx="0" cy="0"/>
          <a:chOff x="0" y="0"/>
          <a:chExt cx="0" cy="0"/>
        </a:xfrm>
      </p:grpSpPr>
      <p:sp>
        <p:nvSpPr>
          <p:cNvPr id="37" name="Google Shape;37;p19"/>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38" name="Google Shape;38;p19"/>
          <p:cNvSpPr txBox="1">
            <a:spLocks noGrp="1"/>
          </p:cNvSpPr>
          <p:nvPr>
            <p:ph type="subTitle" idx="1"/>
          </p:nvPr>
        </p:nvSpPr>
        <p:spPr>
          <a:xfrm>
            <a:off x="49180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39" name="Google Shape;39;p19"/>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0" name="Google Shape;40;p19"/>
          <p:cNvSpPr txBox="1">
            <a:spLocks noGrp="1"/>
          </p:cNvSpPr>
          <p:nvPr>
            <p:ph type="body" idx="2"/>
          </p:nvPr>
        </p:nvSpPr>
        <p:spPr>
          <a:xfrm>
            <a:off x="49752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41" name="Google Shape;41;p19"/>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42" name="Google Shape;42;p19"/>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43" name="Google Shape;43;p19"/>
          <p:cNvSpPr txBox="1">
            <a:spLocks noGrp="1"/>
          </p:cNvSpPr>
          <p:nvPr>
            <p:ph type="subTitle" idx="3"/>
          </p:nvPr>
        </p:nvSpPr>
        <p:spPr>
          <a:xfrm>
            <a:off x="4861650" y="1128750"/>
            <a:ext cx="35532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44" name="Google Shape;44;p19"/>
          <p:cNvSpPr txBox="1">
            <a:spLocks noGrp="1"/>
          </p:cNvSpPr>
          <p:nvPr>
            <p:ph type="body" idx="4"/>
          </p:nvPr>
        </p:nvSpPr>
        <p:spPr>
          <a:xfrm>
            <a:off x="4867375" y="1679525"/>
            <a:ext cx="3714000" cy="30411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8">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3 Columns">
  <p:cSld name="CUSTOM_1_1">
    <p:spTree>
      <p:nvGrpSpPr>
        <p:cNvPr id="1" name="Shape 45"/>
        <p:cNvGrpSpPr/>
        <p:nvPr/>
      </p:nvGrpSpPr>
      <p:grpSpPr>
        <a:xfrm>
          <a:off x="0" y="0"/>
          <a:ext cx="0" cy="0"/>
          <a:chOff x="0" y="0"/>
          <a:chExt cx="0" cy="0"/>
        </a:xfrm>
      </p:grpSpPr>
      <p:sp>
        <p:nvSpPr>
          <p:cNvPr id="46" name="Google Shape;46;p20"/>
          <p:cNvSpPr txBox="1">
            <a:spLocks noGrp="1"/>
          </p:cNvSpPr>
          <p:nvPr>
            <p:ph type="title"/>
          </p:nvPr>
        </p:nvSpPr>
        <p:spPr>
          <a:xfrm>
            <a:off x="494617" y="229550"/>
            <a:ext cx="5647500" cy="576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sz="3000" b="1">
                <a:latin typeface="Lato"/>
                <a:ea typeface="Lato"/>
                <a:cs typeface="Lato"/>
                <a:sym typeface="Lato"/>
              </a:defRPr>
            </a:lvl1pPr>
            <a:lvl2pPr lvl="1" algn="l">
              <a:lnSpc>
                <a:spcPct val="100000"/>
              </a:lnSpc>
              <a:spcBef>
                <a:spcPts val="0"/>
              </a:spcBef>
              <a:spcAft>
                <a:spcPts val="0"/>
              </a:spcAft>
              <a:buSzPts val="2800"/>
              <a:buNone/>
              <a:defRPr>
                <a:latin typeface="Lato"/>
                <a:ea typeface="Lato"/>
                <a:cs typeface="Lato"/>
                <a:sym typeface="Lato"/>
              </a:defRPr>
            </a:lvl2pPr>
            <a:lvl3pPr lvl="2" algn="l">
              <a:lnSpc>
                <a:spcPct val="100000"/>
              </a:lnSpc>
              <a:spcBef>
                <a:spcPts val="0"/>
              </a:spcBef>
              <a:spcAft>
                <a:spcPts val="0"/>
              </a:spcAft>
              <a:buSzPts val="2800"/>
              <a:buNone/>
              <a:defRPr>
                <a:latin typeface="Lato"/>
                <a:ea typeface="Lato"/>
                <a:cs typeface="Lato"/>
                <a:sym typeface="Lato"/>
              </a:defRPr>
            </a:lvl3pPr>
            <a:lvl4pPr lvl="3" algn="l">
              <a:lnSpc>
                <a:spcPct val="100000"/>
              </a:lnSpc>
              <a:spcBef>
                <a:spcPts val="0"/>
              </a:spcBef>
              <a:spcAft>
                <a:spcPts val="0"/>
              </a:spcAft>
              <a:buSzPts val="2800"/>
              <a:buNone/>
              <a:defRPr>
                <a:latin typeface="Lato"/>
                <a:ea typeface="Lato"/>
                <a:cs typeface="Lato"/>
                <a:sym typeface="Lato"/>
              </a:defRPr>
            </a:lvl4pPr>
            <a:lvl5pPr lvl="4" algn="l">
              <a:lnSpc>
                <a:spcPct val="100000"/>
              </a:lnSpc>
              <a:spcBef>
                <a:spcPts val="0"/>
              </a:spcBef>
              <a:spcAft>
                <a:spcPts val="0"/>
              </a:spcAft>
              <a:buSzPts val="2800"/>
              <a:buNone/>
              <a:defRPr>
                <a:latin typeface="Lato"/>
                <a:ea typeface="Lato"/>
                <a:cs typeface="Lato"/>
                <a:sym typeface="Lato"/>
              </a:defRPr>
            </a:lvl5pPr>
            <a:lvl6pPr lvl="5" algn="l">
              <a:lnSpc>
                <a:spcPct val="100000"/>
              </a:lnSpc>
              <a:spcBef>
                <a:spcPts val="0"/>
              </a:spcBef>
              <a:spcAft>
                <a:spcPts val="0"/>
              </a:spcAft>
              <a:buSzPts val="2800"/>
              <a:buNone/>
              <a:defRPr>
                <a:latin typeface="Lato"/>
                <a:ea typeface="Lato"/>
                <a:cs typeface="Lato"/>
                <a:sym typeface="Lato"/>
              </a:defRPr>
            </a:lvl6pPr>
            <a:lvl7pPr lvl="6" algn="l">
              <a:lnSpc>
                <a:spcPct val="100000"/>
              </a:lnSpc>
              <a:spcBef>
                <a:spcPts val="0"/>
              </a:spcBef>
              <a:spcAft>
                <a:spcPts val="0"/>
              </a:spcAft>
              <a:buSzPts val="2800"/>
              <a:buNone/>
              <a:defRPr>
                <a:latin typeface="Lato"/>
                <a:ea typeface="Lato"/>
                <a:cs typeface="Lato"/>
                <a:sym typeface="Lato"/>
              </a:defRPr>
            </a:lvl7pPr>
            <a:lvl8pPr lvl="7" algn="l">
              <a:lnSpc>
                <a:spcPct val="100000"/>
              </a:lnSpc>
              <a:spcBef>
                <a:spcPts val="0"/>
              </a:spcBef>
              <a:spcAft>
                <a:spcPts val="0"/>
              </a:spcAft>
              <a:buSzPts val="2800"/>
              <a:buNone/>
              <a:defRPr>
                <a:latin typeface="Lato"/>
                <a:ea typeface="Lato"/>
                <a:cs typeface="Lato"/>
                <a:sym typeface="Lato"/>
              </a:defRPr>
            </a:lvl8pPr>
            <a:lvl9pPr lvl="8" algn="l">
              <a:lnSpc>
                <a:spcPct val="100000"/>
              </a:lnSpc>
              <a:spcBef>
                <a:spcPts val="0"/>
              </a:spcBef>
              <a:spcAft>
                <a:spcPts val="0"/>
              </a:spcAft>
              <a:buSzPts val="2800"/>
              <a:buNone/>
              <a:defRPr>
                <a:latin typeface="Lato"/>
                <a:ea typeface="Lato"/>
                <a:cs typeface="Lato"/>
                <a:sym typeface="Lato"/>
              </a:defRPr>
            </a:lvl9pPr>
          </a:lstStyle>
          <a:p>
            <a:endParaRPr/>
          </a:p>
        </p:txBody>
      </p:sp>
      <p:sp>
        <p:nvSpPr>
          <p:cNvPr id="47" name="Google Shape;47;p20"/>
          <p:cNvSpPr txBox="1">
            <a:spLocks noGrp="1"/>
          </p:cNvSpPr>
          <p:nvPr>
            <p:ph type="subTitle" idx="1"/>
          </p:nvPr>
        </p:nvSpPr>
        <p:spPr>
          <a:xfrm>
            <a:off x="4918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pic>
        <p:nvPicPr>
          <p:cNvPr id="48" name="Google Shape;48;p20"/>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49" name="Google Shape;49;p20"/>
          <p:cNvSpPr txBox="1">
            <a:spLocks noGrp="1"/>
          </p:cNvSpPr>
          <p:nvPr>
            <p:ph type="body" idx="2"/>
          </p:nvPr>
        </p:nvSpPr>
        <p:spPr>
          <a:xfrm>
            <a:off x="4952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0" name="Google Shape;50;p20"/>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51" name="Google Shape;51;p20"/>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52" name="Google Shape;52;p20"/>
          <p:cNvSpPr txBox="1">
            <a:spLocks noGrp="1"/>
          </p:cNvSpPr>
          <p:nvPr>
            <p:ph type="subTitle" idx="3"/>
          </p:nvPr>
        </p:nvSpPr>
        <p:spPr>
          <a:xfrm>
            <a:off x="6339775"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3" name="Google Shape;53;p20"/>
          <p:cNvSpPr txBox="1">
            <a:spLocks noGrp="1"/>
          </p:cNvSpPr>
          <p:nvPr>
            <p:ph type="body" idx="4"/>
          </p:nvPr>
        </p:nvSpPr>
        <p:spPr>
          <a:xfrm>
            <a:off x="6343200"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54" name="Google Shape;54;p20"/>
          <p:cNvSpPr txBox="1">
            <a:spLocks noGrp="1"/>
          </p:cNvSpPr>
          <p:nvPr>
            <p:ph type="subTitle" idx="5"/>
          </p:nvPr>
        </p:nvSpPr>
        <p:spPr>
          <a:xfrm>
            <a:off x="3417500" y="1128750"/>
            <a:ext cx="23967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55" name="Google Shape;55;p20"/>
          <p:cNvSpPr txBox="1">
            <a:spLocks noGrp="1"/>
          </p:cNvSpPr>
          <p:nvPr>
            <p:ph type="body" idx="6"/>
          </p:nvPr>
        </p:nvSpPr>
        <p:spPr>
          <a:xfrm>
            <a:off x="3420925" y="1661725"/>
            <a:ext cx="2393700" cy="31014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Tree>
  </p:cSld>
  <p:clrMapOvr>
    <a:masterClrMapping/>
  </p:clrMapOvr>
  <p:extLst>
    <p:ext uri="{DCECCB84-F9BA-43D5-87BE-67443E8EF086}">
      <p15:sldGuideLst xmlns:p15="http://schemas.microsoft.com/office/powerpoint/2012/main">
        <p15:guide id="1" orient="horz" pos="1053">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Columns with Images">
  <p:cSld name="CUSTOM_1_1_1">
    <p:spTree>
      <p:nvGrpSpPr>
        <p:cNvPr id="1" name="Shape 56"/>
        <p:cNvGrpSpPr/>
        <p:nvPr/>
      </p:nvGrpSpPr>
      <p:grpSpPr>
        <a:xfrm>
          <a:off x="0" y="0"/>
          <a:ext cx="0" cy="0"/>
          <a:chOff x="0" y="0"/>
          <a:chExt cx="0" cy="0"/>
        </a:xfrm>
      </p:grpSpPr>
      <p:sp>
        <p:nvSpPr>
          <p:cNvPr id="57" name="Google Shape;57;p21"/>
          <p:cNvSpPr txBox="1">
            <a:spLocks noGrp="1"/>
          </p:cNvSpPr>
          <p:nvPr>
            <p:ph type="subTitle" idx="1"/>
          </p:nvPr>
        </p:nvSpPr>
        <p:spPr>
          <a:xfrm>
            <a:off x="122175" y="2491891"/>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pic>
        <p:nvPicPr>
          <p:cNvPr id="58" name="Google Shape;58;p21"/>
          <p:cNvPicPr preferRelativeResize="0"/>
          <p:nvPr/>
        </p:nvPicPr>
        <p:blipFill rotWithShape="1">
          <a:blip r:embed="rId2">
            <a:alphaModFix/>
          </a:blip>
          <a:srcRect/>
          <a:stretch/>
        </p:blipFill>
        <p:spPr>
          <a:xfrm>
            <a:off x="53125" y="4989200"/>
            <a:ext cx="946500" cy="109775"/>
          </a:xfrm>
          <a:prstGeom prst="rect">
            <a:avLst/>
          </a:prstGeom>
          <a:noFill/>
          <a:ln>
            <a:noFill/>
          </a:ln>
        </p:spPr>
      </p:pic>
      <p:sp>
        <p:nvSpPr>
          <p:cNvPr id="59" name="Google Shape;59;p21"/>
          <p:cNvSpPr txBox="1">
            <a:spLocks noGrp="1"/>
          </p:cNvSpPr>
          <p:nvPr>
            <p:ph type="body" idx="2"/>
          </p:nvPr>
        </p:nvSpPr>
        <p:spPr>
          <a:xfrm>
            <a:off x="124300" y="2834552"/>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0" name="Google Shape;60;p21"/>
          <p:cNvSpPr txBox="1"/>
          <p:nvPr/>
        </p:nvSpPr>
        <p:spPr>
          <a:xfrm>
            <a:off x="4338600" y="4900075"/>
            <a:ext cx="466800" cy="198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//01</a:t>
            </a:r>
            <a:endParaRPr sz="1400" b="0" i="0" u="none" strike="noStrike" cap="none">
              <a:solidFill>
                <a:srgbClr val="FFFFFF"/>
              </a:solidFill>
              <a:latin typeface="Arial"/>
              <a:ea typeface="Arial"/>
              <a:cs typeface="Arial"/>
              <a:sym typeface="Arial"/>
            </a:endParaRPr>
          </a:p>
        </p:txBody>
      </p:sp>
      <p:sp>
        <p:nvSpPr>
          <p:cNvPr id="61" name="Google Shape;61;p21"/>
          <p:cNvSpPr txBox="1"/>
          <p:nvPr/>
        </p:nvSpPr>
        <p:spPr>
          <a:xfrm>
            <a:off x="4268895" y="4859442"/>
            <a:ext cx="548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0" i="0" u="none" strike="noStrike" cap="none">
                <a:solidFill>
                  <a:srgbClr val="FFFFFF"/>
                </a:solidFill>
                <a:latin typeface="Lato"/>
                <a:ea typeface="Lato"/>
                <a:cs typeface="Lato"/>
                <a:sym typeface="Lato"/>
              </a:rPr>
              <a:t>// </a:t>
            </a:r>
            <a:fld id="{00000000-1234-1234-1234-123412341234}" type="slidenum">
              <a:rPr lang="en" sz="900" b="0" i="0" u="none" strike="noStrike" cap="none">
                <a:solidFill>
                  <a:srgbClr val="FFFFFF"/>
                </a:solidFill>
                <a:latin typeface="Lato"/>
                <a:ea typeface="Lato"/>
                <a:cs typeface="Lato"/>
                <a:sym typeface="Lato"/>
              </a:rPr>
              <a:t>‹#›</a:t>
            </a:fld>
            <a:endParaRPr sz="900" b="0" i="0" u="none" strike="noStrike" cap="none">
              <a:solidFill>
                <a:srgbClr val="FFFFFF"/>
              </a:solidFill>
              <a:latin typeface="Lato"/>
              <a:ea typeface="Lato"/>
              <a:cs typeface="Lato"/>
              <a:sym typeface="Lato"/>
            </a:endParaRPr>
          </a:p>
        </p:txBody>
      </p:sp>
      <p:sp>
        <p:nvSpPr>
          <p:cNvPr id="62" name="Google Shape;62;p21"/>
          <p:cNvSpPr txBox="1">
            <a:spLocks noGrp="1"/>
          </p:cNvSpPr>
          <p:nvPr>
            <p:ph type="subTitle" idx="3"/>
          </p:nvPr>
        </p:nvSpPr>
        <p:spPr>
          <a:xfrm>
            <a:off x="92100" y="2112316"/>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3" name="Google Shape;63;p21"/>
          <p:cNvSpPr txBox="1">
            <a:spLocks noGrp="1"/>
          </p:cNvSpPr>
          <p:nvPr>
            <p:ph type="subTitle" idx="4"/>
          </p:nvPr>
        </p:nvSpPr>
        <p:spPr>
          <a:xfrm>
            <a:off x="3169538" y="2491928"/>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4" name="Google Shape;64;p21"/>
          <p:cNvSpPr txBox="1">
            <a:spLocks noGrp="1"/>
          </p:cNvSpPr>
          <p:nvPr>
            <p:ph type="body" idx="5"/>
          </p:nvPr>
        </p:nvSpPr>
        <p:spPr>
          <a:xfrm>
            <a:off x="3171667" y="2834578"/>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5" name="Google Shape;65;p21"/>
          <p:cNvSpPr txBox="1">
            <a:spLocks noGrp="1"/>
          </p:cNvSpPr>
          <p:nvPr>
            <p:ph type="subTitle" idx="6"/>
          </p:nvPr>
        </p:nvSpPr>
        <p:spPr>
          <a:xfrm>
            <a:off x="3139463" y="2112353"/>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
        <p:nvSpPr>
          <p:cNvPr id="66" name="Google Shape;66;p21"/>
          <p:cNvSpPr txBox="1">
            <a:spLocks noGrp="1"/>
          </p:cNvSpPr>
          <p:nvPr>
            <p:ph type="subTitle" idx="7"/>
          </p:nvPr>
        </p:nvSpPr>
        <p:spPr>
          <a:xfrm>
            <a:off x="6246988" y="2471797"/>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1600" b="1">
                <a:solidFill>
                  <a:srgbClr val="0A1852"/>
                </a:solidFill>
              </a:defRPr>
            </a:lvl1pPr>
            <a:lvl2pPr lvl="1" algn="l">
              <a:lnSpc>
                <a:spcPct val="150000"/>
              </a:lnSpc>
              <a:spcBef>
                <a:spcPts val="1600"/>
              </a:spcBef>
              <a:spcAft>
                <a:spcPts val="0"/>
              </a:spcAft>
              <a:buSzPts val="1400"/>
              <a:buNone/>
              <a:defRPr sz="1600">
                <a:solidFill>
                  <a:srgbClr val="0A1852"/>
                </a:solidFill>
              </a:defRPr>
            </a:lvl2pPr>
            <a:lvl3pPr lvl="2" algn="l">
              <a:lnSpc>
                <a:spcPct val="150000"/>
              </a:lnSpc>
              <a:spcBef>
                <a:spcPts val="1600"/>
              </a:spcBef>
              <a:spcAft>
                <a:spcPts val="0"/>
              </a:spcAft>
              <a:buSzPts val="1400"/>
              <a:buNone/>
              <a:defRPr sz="1600">
                <a:solidFill>
                  <a:srgbClr val="0A1852"/>
                </a:solidFill>
              </a:defRPr>
            </a:lvl3pPr>
            <a:lvl4pPr lvl="3" algn="l">
              <a:lnSpc>
                <a:spcPct val="150000"/>
              </a:lnSpc>
              <a:spcBef>
                <a:spcPts val="1600"/>
              </a:spcBef>
              <a:spcAft>
                <a:spcPts val="0"/>
              </a:spcAft>
              <a:buSzPts val="1400"/>
              <a:buNone/>
              <a:defRPr sz="1600">
                <a:solidFill>
                  <a:srgbClr val="0A1852"/>
                </a:solidFill>
              </a:defRPr>
            </a:lvl4pPr>
            <a:lvl5pPr lvl="4" algn="l">
              <a:lnSpc>
                <a:spcPct val="150000"/>
              </a:lnSpc>
              <a:spcBef>
                <a:spcPts val="1600"/>
              </a:spcBef>
              <a:spcAft>
                <a:spcPts val="0"/>
              </a:spcAft>
              <a:buSzPts val="1400"/>
              <a:buNone/>
              <a:defRPr sz="1600">
                <a:solidFill>
                  <a:srgbClr val="0A1852"/>
                </a:solidFill>
              </a:defRPr>
            </a:lvl5pPr>
            <a:lvl6pPr lvl="5" algn="l">
              <a:lnSpc>
                <a:spcPct val="150000"/>
              </a:lnSpc>
              <a:spcBef>
                <a:spcPts val="1600"/>
              </a:spcBef>
              <a:spcAft>
                <a:spcPts val="0"/>
              </a:spcAft>
              <a:buSzPts val="1400"/>
              <a:buNone/>
              <a:defRPr sz="1600">
                <a:solidFill>
                  <a:srgbClr val="0A1852"/>
                </a:solidFill>
              </a:defRPr>
            </a:lvl6pPr>
            <a:lvl7pPr lvl="6" algn="l">
              <a:lnSpc>
                <a:spcPct val="150000"/>
              </a:lnSpc>
              <a:spcBef>
                <a:spcPts val="1600"/>
              </a:spcBef>
              <a:spcAft>
                <a:spcPts val="0"/>
              </a:spcAft>
              <a:buSzPts val="1400"/>
              <a:buNone/>
              <a:defRPr sz="1600">
                <a:solidFill>
                  <a:srgbClr val="0A1852"/>
                </a:solidFill>
              </a:defRPr>
            </a:lvl7pPr>
            <a:lvl8pPr lvl="7" algn="l">
              <a:lnSpc>
                <a:spcPct val="150000"/>
              </a:lnSpc>
              <a:spcBef>
                <a:spcPts val="1600"/>
              </a:spcBef>
              <a:spcAft>
                <a:spcPts val="0"/>
              </a:spcAft>
              <a:buSzPts val="1400"/>
              <a:buNone/>
              <a:defRPr sz="1600">
                <a:solidFill>
                  <a:srgbClr val="0A1852"/>
                </a:solidFill>
              </a:defRPr>
            </a:lvl8pPr>
            <a:lvl9pPr lvl="8" algn="l">
              <a:lnSpc>
                <a:spcPct val="150000"/>
              </a:lnSpc>
              <a:spcBef>
                <a:spcPts val="1600"/>
              </a:spcBef>
              <a:spcAft>
                <a:spcPts val="1600"/>
              </a:spcAft>
              <a:buSzPts val="1400"/>
              <a:buNone/>
              <a:defRPr sz="1600">
                <a:solidFill>
                  <a:srgbClr val="0A1852"/>
                </a:solidFill>
              </a:defRPr>
            </a:lvl9pPr>
          </a:lstStyle>
          <a:p>
            <a:endParaRPr/>
          </a:p>
        </p:txBody>
      </p:sp>
      <p:sp>
        <p:nvSpPr>
          <p:cNvPr id="67" name="Google Shape;67;p21"/>
          <p:cNvSpPr txBox="1">
            <a:spLocks noGrp="1"/>
          </p:cNvSpPr>
          <p:nvPr>
            <p:ph type="body" idx="8"/>
          </p:nvPr>
        </p:nvSpPr>
        <p:spPr>
          <a:xfrm>
            <a:off x="6249121" y="2820575"/>
            <a:ext cx="2802900" cy="1982700"/>
          </a:xfrm>
          <a:prstGeom prst="rect">
            <a:avLst/>
          </a:prstGeom>
          <a:noFill/>
          <a:ln>
            <a:noFill/>
          </a:ln>
        </p:spPr>
        <p:txBody>
          <a:bodyPr spcFirstLastPara="1" wrap="square" lIns="91425" tIns="91425" rIns="91425" bIns="91425" anchor="t" anchorCtr="0">
            <a:noAutofit/>
          </a:bodyPr>
          <a:lstStyle>
            <a:lvl1pPr marL="457200" lvl="0" indent="-317500" algn="l">
              <a:lnSpc>
                <a:spcPct val="150000"/>
              </a:lnSpc>
              <a:spcBef>
                <a:spcPts val="0"/>
              </a:spcBef>
              <a:spcAft>
                <a:spcPts val="0"/>
              </a:spcAft>
              <a:buSzPts val="1400"/>
              <a:buChar char="●"/>
              <a:defRPr sz="1400"/>
            </a:lvl1pPr>
            <a:lvl2pPr marL="914400" lvl="1" indent="-317500" algn="l">
              <a:lnSpc>
                <a:spcPct val="150000"/>
              </a:lnSpc>
              <a:spcBef>
                <a:spcPts val="1600"/>
              </a:spcBef>
              <a:spcAft>
                <a:spcPts val="0"/>
              </a:spcAft>
              <a:buSzPts val="1400"/>
              <a:buChar char="○"/>
              <a:defRPr/>
            </a:lvl2pPr>
            <a:lvl3pPr marL="1371600" lvl="2" indent="-317500" algn="l">
              <a:lnSpc>
                <a:spcPct val="150000"/>
              </a:lnSpc>
              <a:spcBef>
                <a:spcPts val="1600"/>
              </a:spcBef>
              <a:spcAft>
                <a:spcPts val="0"/>
              </a:spcAft>
              <a:buSzPts val="1400"/>
              <a:buChar char="■"/>
              <a:defRPr/>
            </a:lvl3pPr>
            <a:lvl4pPr marL="1828800" lvl="3" indent="-317500" algn="l">
              <a:lnSpc>
                <a:spcPct val="150000"/>
              </a:lnSpc>
              <a:spcBef>
                <a:spcPts val="1600"/>
              </a:spcBef>
              <a:spcAft>
                <a:spcPts val="0"/>
              </a:spcAft>
              <a:buSzPts val="1400"/>
              <a:buChar char="●"/>
              <a:defRPr/>
            </a:lvl4pPr>
            <a:lvl5pPr marL="2286000" lvl="4" indent="-317500" algn="l">
              <a:lnSpc>
                <a:spcPct val="150000"/>
              </a:lnSpc>
              <a:spcBef>
                <a:spcPts val="1600"/>
              </a:spcBef>
              <a:spcAft>
                <a:spcPts val="0"/>
              </a:spcAft>
              <a:buSzPts val="1400"/>
              <a:buChar char="○"/>
              <a:defRPr/>
            </a:lvl5pPr>
            <a:lvl6pPr marL="2743200" lvl="5" indent="-317500" algn="l">
              <a:lnSpc>
                <a:spcPct val="150000"/>
              </a:lnSpc>
              <a:spcBef>
                <a:spcPts val="1600"/>
              </a:spcBef>
              <a:spcAft>
                <a:spcPts val="0"/>
              </a:spcAft>
              <a:buSzPts val="1400"/>
              <a:buChar char="■"/>
              <a:defRPr/>
            </a:lvl6pPr>
            <a:lvl7pPr marL="3200400" lvl="6" indent="-317500" algn="l">
              <a:lnSpc>
                <a:spcPct val="150000"/>
              </a:lnSpc>
              <a:spcBef>
                <a:spcPts val="1600"/>
              </a:spcBef>
              <a:spcAft>
                <a:spcPts val="0"/>
              </a:spcAft>
              <a:buSzPts val="1400"/>
              <a:buChar char="●"/>
              <a:defRPr/>
            </a:lvl7pPr>
            <a:lvl8pPr marL="3657600" lvl="7" indent="-317500" algn="l">
              <a:lnSpc>
                <a:spcPct val="150000"/>
              </a:lnSpc>
              <a:spcBef>
                <a:spcPts val="1600"/>
              </a:spcBef>
              <a:spcAft>
                <a:spcPts val="0"/>
              </a:spcAft>
              <a:buSzPts val="1400"/>
              <a:buChar char="○"/>
              <a:defRPr/>
            </a:lvl8pPr>
            <a:lvl9pPr marL="4114800" lvl="8" indent="-317500" algn="l">
              <a:lnSpc>
                <a:spcPct val="150000"/>
              </a:lnSpc>
              <a:spcBef>
                <a:spcPts val="1600"/>
              </a:spcBef>
              <a:spcAft>
                <a:spcPts val="1600"/>
              </a:spcAft>
              <a:buSzPts val="1400"/>
              <a:buChar char="■"/>
              <a:defRPr/>
            </a:lvl9pPr>
          </a:lstStyle>
          <a:p>
            <a:endParaRPr/>
          </a:p>
        </p:txBody>
      </p:sp>
      <p:sp>
        <p:nvSpPr>
          <p:cNvPr id="68" name="Google Shape;68;p21"/>
          <p:cNvSpPr txBox="1">
            <a:spLocks noGrp="1"/>
          </p:cNvSpPr>
          <p:nvPr>
            <p:ph type="subTitle" idx="9"/>
          </p:nvPr>
        </p:nvSpPr>
        <p:spPr>
          <a:xfrm>
            <a:off x="6216913" y="2092222"/>
            <a:ext cx="2835000" cy="442800"/>
          </a:xfrm>
          <a:prstGeom prst="rect">
            <a:avLst/>
          </a:prstGeom>
          <a:noFill/>
          <a:ln>
            <a:noFill/>
          </a:ln>
        </p:spPr>
        <p:txBody>
          <a:bodyPr spcFirstLastPara="1" wrap="square" lIns="91425" tIns="91425" rIns="91425" bIns="91425" anchor="t" anchorCtr="0">
            <a:noAutofit/>
          </a:bodyPr>
          <a:lstStyle>
            <a:lvl1pPr lvl="0" algn="l">
              <a:lnSpc>
                <a:spcPct val="150000"/>
              </a:lnSpc>
              <a:spcBef>
                <a:spcPts val="0"/>
              </a:spcBef>
              <a:spcAft>
                <a:spcPts val="0"/>
              </a:spcAft>
              <a:buSzPts val="1800"/>
              <a:buNone/>
              <a:defRPr sz="2400" b="1">
                <a:solidFill>
                  <a:srgbClr val="1F1F50"/>
                </a:solidFill>
              </a:defRPr>
            </a:lvl1pPr>
            <a:lvl2pPr lvl="1" algn="l">
              <a:lnSpc>
                <a:spcPct val="150000"/>
              </a:lnSpc>
              <a:spcBef>
                <a:spcPts val="1600"/>
              </a:spcBef>
              <a:spcAft>
                <a:spcPts val="0"/>
              </a:spcAft>
              <a:buSzPts val="1400"/>
              <a:buNone/>
              <a:defRPr>
                <a:solidFill>
                  <a:srgbClr val="1F1F50"/>
                </a:solidFill>
              </a:defRPr>
            </a:lvl2pPr>
            <a:lvl3pPr lvl="2" algn="l">
              <a:lnSpc>
                <a:spcPct val="150000"/>
              </a:lnSpc>
              <a:spcBef>
                <a:spcPts val="1600"/>
              </a:spcBef>
              <a:spcAft>
                <a:spcPts val="0"/>
              </a:spcAft>
              <a:buSzPts val="1400"/>
              <a:buNone/>
              <a:defRPr>
                <a:solidFill>
                  <a:srgbClr val="1F1F50"/>
                </a:solidFill>
              </a:defRPr>
            </a:lvl3pPr>
            <a:lvl4pPr lvl="3" algn="l">
              <a:lnSpc>
                <a:spcPct val="150000"/>
              </a:lnSpc>
              <a:spcBef>
                <a:spcPts val="1600"/>
              </a:spcBef>
              <a:spcAft>
                <a:spcPts val="0"/>
              </a:spcAft>
              <a:buSzPts val="1400"/>
              <a:buNone/>
              <a:defRPr>
                <a:solidFill>
                  <a:srgbClr val="1F1F50"/>
                </a:solidFill>
              </a:defRPr>
            </a:lvl4pPr>
            <a:lvl5pPr lvl="4" algn="l">
              <a:lnSpc>
                <a:spcPct val="150000"/>
              </a:lnSpc>
              <a:spcBef>
                <a:spcPts val="1600"/>
              </a:spcBef>
              <a:spcAft>
                <a:spcPts val="0"/>
              </a:spcAft>
              <a:buSzPts val="1400"/>
              <a:buNone/>
              <a:defRPr>
                <a:solidFill>
                  <a:srgbClr val="1F1F50"/>
                </a:solidFill>
              </a:defRPr>
            </a:lvl5pPr>
            <a:lvl6pPr lvl="5" algn="l">
              <a:lnSpc>
                <a:spcPct val="150000"/>
              </a:lnSpc>
              <a:spcBef>
                <a:spcPts val="1600"/>
              </a:spcBef>
              <a:spcAft>
                <a:spcPts val="0"/>
              </a:spcAft>
              <a:buSzPts val="1400"/>
              <a:buNone/>
              <a:defRPr>
                <a:solidFill>
                  <a:srgbClr val="1F1F50"/>
                </a:solidFill>
              </a:defRPr>
            </a:lvl6pPr>
            <a:lvl7pPr lvl="6" algn="l">
              <a:lnSpc>
                <a:spcPct val="150000"/>
              </a:lnSpc>
              <a:spcBef>
                <a:spcPts val="1600"/>
              </a:spcBef>
              <a:spcAft>
                <a:spcPts val="0"/>
              </a:spcAft>
              <a:buSzPts val="1400"/>
              <a:buNone/>
              <a:defRPr>
                <a:solidFill>
                  <a:srgbClr val="1F1F50"/>
                </a:solidFill>
              </a:defRPr>
            </a:lvl7pPr>
            <a:lvl8pPr lvl="7" algn="l">
              <a:lnSpc>
                <a:spcPct val="150000"/>
              </a:lnSpc>
              <a:spcBef>
                <a:spcPts val="1600"/>
              </a:spcBef>
              <a:spcAft>
                <a:spcPts val="0"/>
              </a:spcAft>
              <a:buSzPts val="1400"/>
              <a:buNone/>
              <a:defRPr>
                <a:solidFill>
                  <a:srgbClr val="1F1F50"/>
                </a:solidFill>
              </a:defRPr>
            </a:lvl8pPr>
            <a:lvl9pPr lvl="8" algn="l">
              <a:lnSpc>
                <a:spcPct val="150000"/>
              </a:lnSpc>
              <a:spcBef>
                <a:spcPts val="1600"/>
              </a:spcBef>
              <a:spcAft>
                <a:spcPts val="1600"/>
              </a:spcAft>
              <a:buSzPts val="1400"/>
              <a:buNone/>
              <a:defRPr>
                <a:solidFill>
                  <a:srgbClr val="1F1F50"/>
                </a:solidFill>
              </a:defRPr>
            </a:lvl9pPr>
          </a:lstStyle>
          <a:p>
            <a:endParaRPr/>
          </a:p>
        </p:txBody>
      </p:sp>
    </p:spTree>
  </p:cSld>
  <p:clrMapOvr>
    <a:masterClrMapping/>
  </p:clrMapOvr>
  <p:extLst>
    <p:ext uri="{DCECCB84-F9BA-43D5-87BE-67443E8EF086}">
      <p15:sldGuideLst xmlns:p15="http://schemas.microsoft.com/office/powerpoint/2012/main">
        <p15:guide id="1" orient="horz" pos="1299">
          <p15:clr>
            <a:srgbClr val="FA7B17"/>
          </p15:clr>
        </p15:guide>
        <p15:guide id="2" pos="1892">
          <p15:clr>
            <a:srgbClr val="FA7B17"/>
          </p15:clr>
        </p15:guide>
        <p15:guide id="3" pos="1934">
          <p15:clr>
            <a:srgbClr val="FA7B17"/>
          </p15:clr>
        </p15:guide>
        <p15:guide id="4" pos="3826">
          <p15:clr>
            <a:srgbClr val="FA7B17"/>
          </p15:clr>
        </p15:guide>
        <p15:guide id="5" pos="3868">
          <p15:clr>
            <a:srgbClr val="FA7B17"/>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61"/>
        <p:cNvGrpSpPr/>
        <p:nvPr/>
      </p:nvGrpSpPr>
      <p:grpSpPr>
        <a:xfrm>
          <a:off x="0" y="0"/>
          <a:ext cx="0" cy="0"/>
          <a:chOff x="0" y="0"/>
          <a:chExt cx="0" cy="0"/>
        </a:xfrm>
      </p:grpSpPr>
      <p:sp>
        <p:nvSpPr>
          <p:cNvPr id="162" name="Google Shape;162;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1F1F50"/>
              </a:buClr>
              <a:buSzPts val="2800"/>
              <a:buFont typeface="Lato Black"/>
              <a:buNone/>
              <a:defRPr sz="2800" b="0" i="0" u="none" strike="noStrike" cap="none">
                <a:solidFill>
                  <a:srgbClr val="1F1F50"/>
                </a:solidFill>
                <a:latin typeface="Lato Black"/>
                <a:ea typeface="Lato Black"/>
                <a:cs typeface="Lato Black"/>
                <a:sym typeface="Lato Black"/>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163" name="Google Shape;163;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50000"/>
              </a:lnSpc>
              <a:spcBef>
                <a:spcPts val="0"/>
              </a:spcBef>
              <a:spcAft>
                <a:spcPts val="0"/>
              </a:spcAft>
              <a:buClr>
                <a:schemeClr val="dk1"/>
              </a:buClr>
              <a:buSzPts val="1800"/>
              <a:buFont typeface="Lato"/>
              <a:buChar char="●"/>
              <a:defRPr sz="1800" b="0" i="0" u="none" strike="noStrike" cap="none">
                <a:solidFill>
                  <a:schemeClr val="dk1"/>
                </a:solidFill>
                <a:latin typeface="Lato"/>
                <a:ea typeface="Lato"/>
                <a:cs typeface="Lato"/>
                <a:sym typeface="Lato"/>
              </a:defRPr>
            </a:lvl1pPr>
            <a:lvl2pPr marL="914400" marR="0" lvl="1"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2pPr>
            <a:lvl3pPr marL="1371600" marR="0" lvl="2"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3pPr>
            <a:lvl4pPr marL="1828800" marR="0" lvl="3"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4pPr>
            <a:lvl5pPr marL="2286000" marR="0" lvl="4"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5pPr>
            <a:lvl6pPr marL="2743200" marR="0" lvl="5"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6pPr>
            <a:lvl7pPr marL="3200400" marR="0" lvl="6"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7pPr>
            <a:lvl8pPr marL="3657600" marR="0" lvl="7" indent="-317500" algn="l" rtl="0">
              <a:lnSpc>
                <a:spcPct val="150000"/>
              </a:lnSpc>
              <a:spcBef>
                <a:spcPts val="1600"/>
              </a:spcBef>
              <a:spcAft>
                <a:spcPts val="0"/>
              </a:spcAft>
              <a:buClr>
                <a:schemeClr val="dk1"/>
              </a:buClr>
              <a:buSzPts val="1400"/>
              <a:buFont typeface="Lato"/>
              <a:buChar char="○"/>
              <a:defRPr sz="1400" b="0" i="0" u="none" strike="noStrike" cap="none">
                <a:solidFill>
                  <a:schemeClr val="dk1"/>
                </a:solidFill>
                <a:latin typeface="Lato"/>
                <a:ea typeface="Lato"/>
                <a:cs typeface="Lato"/>
                <a:sym typeface="Lato"/>
              </a:defRPr>
            </a:lvl8pPr>
            <a:lvl9pPr marL="4114800" marR="0" lvl="8" indent="-317500" algn="l" rtl="0">
              <a:lnSpc>
                <a:spcPct val="150000"/>
              </a:lnSpc>
              <a:spcBef>
                <a:spcPts val="1600"/>
              </a:spcBef>
              <a:spcAft>
                <a:spcPts val="1600"/>
              </a:spcAft>
              <a:buClr>
                <a:schemeClr val="dk1"/>
              </a:buClr>
              <a:buSzPts val="1400"/>
              <a:buFont typeface="Lato"/>
              <a:buChar char="■"/>
              <a:defRPr sz="1400" b="0" i="0" u="none" strike="noStrike" cap="none">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6.png"/><Relationship Id="rId12" Type="http://schemas.openxmlformats.org/officeDocument/2006/relationships/image" Target="../media/image21.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5.png"/><Relationship Id="rId11" Type="http://schemas.openxmlformats.org/officeDocument/2006/relationships/image" Target="../media/image20.png"/><Relationship Id="rId5" Type="http://schemas.openxmlformats.org/officeDocument/2006/relationships/image" Target="../media/image14.png"/><Relationship Id="rId10" Type="http://schemas.openxmlformats.org/officeDocument/2006/relationships/image" Target="../media/image19.svg"/><Relationship Id="rId4" Type="http://schemas.openxmlformats.org/officeDocument/2006/relationships/image" Target="../media/image13.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github.wdf.sap.corp/pages/STE/CODEWISER-DOCS/documentation/measureEnergyConsumption/overview/" TargetMode="External"/><Relationship Id="rId5" Type="http://schemas.openxmlformats.org/officeDocument/2006/relationships/hyperlink" Target="https://github.wdf.sap.corp/pages/STE/CODEWISER-DOCS/documentation/scanEntireProject/overview/" TargetMode="External"/><Relationship Id="rId4" Type="http://schemas.openxmlformats.org/officeDocument/2006/relationships/hyperlink" Target="https://github.wdf.sap.corp/documentation/scanActiveFile/overview/"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1971903" y="100154"/>
            <a:ext cx="8280000" cy="576000"/>
          </a:xfrm>
          <a:prstGeom prst="rect">
            <a:avLst/>
          </a:prstGeom>
          <a:noFill/>
          <a:ln>
            <a:noFill/>
          </a:ln>
        </p:spPr>
        <p:txBody>
          <a:bodyPr spcFirstLastPara="1" wrap="square" lIns="91425" tIns="91425" rIns="91425" bIns="91425" anchor="t" anchorCtr="0">
            <a:noAutofit/>
          </a:bodyPr>
          <a:lstStyle/>
          <a:p>
            <a:r>
              <a:rPr lang="en" sz="4000" b="0" dirty="0"/>
              <a:t>PLEDGE TO PROGRESS</a:t>
            </a:r>
            <a:br>
              <a:rPr lang="en" sz="4000" b="0" dirty="0"/>
            </a:br>
            <a:r>
              <a:rPr lang="en" sz="4000" dirty="0"/>
              <a:t>Sustainability Hackathon </a:t>
            </a:r>
            <a:endParaRPr lang="en-US" sz="4000" dirty="0"/>
          </a:p>
        </p:txBody>
      </p:sp>
      <p:sp>
        <p:nvSpPr>
          <p:cNvPr id="3" name="TextBox 2">
            <a:extLst>
              <a:ext uri="{FF2B5EF4-FFF2-40B4-BE49-F238E27FC236}">
                <a16:creationId xmlns:a16="http://schemas.microsoft.com/office/drawing/2014/main" id="{73B09F0C-9305-F81E-8C8D-F8F09E48E395}"/>
              </a:ext>
            </a:extLst>
          </p:cNvPr>
          <p:cNvSpPr txBox="1"/>
          <p:nvPr/>
        </p:nvSpPr>
        <p:spPr>
          <a:xfrm>
            <a:off x="202721" y="2571750"/>
            <a:ext cx="7586572"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a:p>
            <a:r>
              <a:rPr lang="en-US" dirty="0"/>
              <a:t>Your Team Name : </a:t>
            </a:r>
            <a:r>
              <a:rPr lang="en-US" b="1" dirty="0"/>
              <a:t>Team </a:t>
            </a:r>
            <a:r>
              <a:rPr lang="en-US" b="1" dirty="0" err="1"/>
              <a:t>Codewiser</a:t>
            </a:r>
            <a:endParaRPr lang="en-US" b="1" dirty="0"/>
          </a:p>
          <a:p>
            <a:endParaRPr lang="en-US" dirty="0"/>
          </a:p>
          <a:p>
            <a:r>
              <a:rPr lang="en-US" dirty="0"/>
              <a:t>Your team bio : Our highly skilled team consists of a Product Manager and two Senior Developers, with a proven track record of delivering leading products in the field of cloud technologies, AI and Sustainable Coding. With a history of successful product deliveries, we bring deep expertise and innovative thinking to develop cutting-edge solutions. Together, we are committed to delivering exceptional results with our collaborative and results-driven approach. 	</a:t>
            </a:r>
          </a:p>
          <a:p>
            <a:endParaRPr lang="en-US" dirty="0"/>
          </a:p>
          <a:p>
            <a:r>
              <a:rPr lang="en-US" dirty="0"/>
              <a:t>Date : 24/04/2023     </a:t>
            </a:r>
          </a:p>
        </p:txBody>
      </p:sp>
      <p:pic>
        <p:nvPicPr>
          <p:cNvPr id="4" name="Picture 4" descr="Icon&#10;&#10;Description automatically generated">
            <a:extLst>
              <a:ext uri="{FF2B5EF4-FFF2-40B4-BE49-F238E27FC236}">
                <a16:creationId xmlns:a16="http://schemas.microsoft.com/office/drawing/2014/main" id="{15B5F3E5-9DE2-FBB2-2CAA-472E13986A92}"/>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5" name="Picture 5">
            <a:extLst>
              <a:ext uri="{FF2B5EF4-FFF2-40B4-BE49-F238E27FC236}">
                <a16:creationId xmlns:a16="http://schemas.microsoft.com/office/drawing/2014/main" id="{AA6BE92B-146D-4C5F-CC04-D9C78289EC5A}"/>
              </a:ext>
            </a:extLst>
          </p:cNvPr>
          <p:cNvPicPr>
            <a:picLocks noChangeAspect="1"/>
          </p:cNvPicPr>
          <p:nvPr/>
        </p:nvPicPr>
        <p:blipFill>
          <a:blip r:embed="rId4"/>
          <a:stretch>
            <a:fillRect/>
          </a:stretch>
        </p:blipFill>
        <p:spPr>
          <a:xfrm>
            <a:off x="4060885" y="1910571"/>
            <a:ext cx="2057400" cy="438150"/>
          </a:xfrm>
          <a:prstGeom prst="rect">
            <a:avLst/>
          </a:prstGeom>
        </p:spPr>
      </p:pic>
      <p:sp>
        <p:nvSpPr>
          <p:cNvPr id="6" name="Google Shape;348;p2">
            <a:extLst>
              <a:ext uri="{FF2B5EF4-FFF2-40B4-BE49-F238E27FC236}">
                <a16:creationId xmlns:a16="http://schemas.microsoft.com/office/drawing/2014/main" id="{8561F6BE-8E57-72D1-3C5A-86BC6D2934D5}"/>
              </a:ext>
            </a:extLst>
          </p:cNvPr>
          <p:cNvSpPr txBox="1"/>
          <p:nvPr/>
        </p:nvSpPr>
        <p:spPr>
          <a:xfrm>
            <a:off x="4383479" y="1496355"/>
            <a:ext cx="1359035" cy="384273"/>
          </a:xfrm>
          <a:prstGeom prst="rect">
            <a:avLst/>
          </a:prstGeom>
          <a:noFill/>
          <a:ln>
            <a:noFill/>
          </a:ln>
        </p:spPr>
        <p:txBody>
          <a:bodyPr spcFirstLastPara="1" wrap="square" lIns="91425" tIns="91425" rIns="91425" bIns="91425" anchor="t" anchorCtr="0">
            <a:noAutofit/>
          </a:bodyPr>
          <a:lstStyle/>
          <a:p>
            <a:r>
              <a:rPr lang="en" dirty="0">
                <a:highlight>
                  <a:srgbClr val="FFFFFF"/>
                </a:highlight>
                <a:ea typeface="Lato"/>
              </a:rPr>
              <a:t>Sponsored By</a:t>
            </a:r>
            <a:endParaRPr lang="en-US" dirty="0"/>
          </a:p>
        </p:txBody>
      </p:sp>
    </p:spTree>
    <p:extLst>
      <p:ext uri="{BB962C8B-B14F-4D97-AF65-F5344CB8AC3E}">
        <p14:creationId xmlns:p14="http://schemas.microsoft.com/office/powerpoint/2010/main" val="10431725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Problem Statement?</a:t>
            </a:r>
            <a:endParaRPr sz="2000"/>
          </a:p>
        </p:txBody>
      </p:sp>
      <p:sp>
        <p:nvSpPr>
          <p:cNvPr id="348" name="Google Shape;348;p2"/>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Why did you decide to solve this Problem statement?</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R="0" lvl="0" algn="l" rtl="0">
              <a:lnSpc>
                <a:spcPct val="100000"/>
              </a:lnSpc>
              <a:spcBef>
                <a:spcPts val="0"/>
              </a:spcBef>
              <a:spcAft>
                <a:spcPts val="0"/>
              </a:spcAft>
              <a:buClr>
                <a:srgbClr val="000000"/>
              </a:buClr>
              <a:buSzPts val="1400"/>
            </a:pPr>
            <a:r>
              <a:rPr lang="en" sz="1400" b="0" i="0" u="none" strike="noStrike" cap="none" dirty="0">
                <a:solidFill>
                  <a:srgbClr val="222222"/>
                </a:solidFill>
                <a:highlight>
                  <a:srgbClr val="FFFFFF"/>
                </a:highlight>
                <a:latin typeface="Lato"/>
                <a:ea typeface="Lato"/>
                <a:cs typeface="Lato"/>
                <a:sym typeface="Lato"/>
              </a:rPr>
              <a:t>As we all know, that if </a:t>
            </a:r>
            <a:r>
              <a:rPr lang="en" sz="1400" b="0" i="1" u="none" strike="noStrike" cap="none" dirty="0">
                <a:solidFill>
                  <a:srgbClr val="222222"/>
                </a:solidFill>
                <a:highlight>
                  <a:srgbClr val="FFFFFF"/>
                </a:highlight>
                <a:latin typeface="Lato"/>
                <a:ea typeface="Lato"/>
                <a:cs typeface="Lato"/>
                <a:sym typeface="Lato"/>
              </a:rPr>
              <a:t>we can’t measure it, we can’t manage it</a:t>
            </a:r>
            <a:r>
              <a:rPr lang="en" sz="1400" b="0" i="0" u="none" strike="noStrike" cap="none" dirty="0">
                <a:solidFill>
                  <a:srgbClr val="222222"/>
                </a:solidFill>
                <a:highlight>
                  <a:srgbClr val="FFFFFF"/>
                </a:highlight>
                <a:latin typeface="Lato"/>
                <a:ea typeface="Lato"/>
                <a:cs typeface="Lato"/>
                <a:sym typeface="Lato"/>
              </a:rPr>
              <a:t>. Hence, we want to bring complete transparency in sustainability. </a:t>
            </a:r>
            <a:r>
              <a:rPr lang="en" dirty="0">
                <a:solidFill>
                  <a:srgbClr val="222222"/>
                </a:solidFill>
                <a:highlight>
                  <a:srgbClr val="FFFFFF"/>
                </a:highlight>
                <a:latin typeface="Lato"/>
                <a:ea typeface="Lato"/>
                <a:cs typeface="Lato"/>
                <a:sym typeface="Lato"/>
              </a:rPr>
              <a:t>We want to bring code ledger similar to green ledger with which, developers will be able to get:</a:t>
            </a:r>
          </a:p>
          <a:p>
            <a:pPr marL="400050" lvl="7" indent="-400050">
              <a:buSzPts val="1400"/>
              <a:buFont typeface="+mj-lt"/>
              <a:buAutoNum type="romanLcPeriod"/>
            </a:pPr>
            <a:r>
              <a:rPr lang="en" dirty="0">
                <a:solidFill>
                  <a:srgbClr val="222222"/>
                </a:solidFill>
                <a:highlight>
                  <a:srgbClr val="FFFFFF"/>
                </a:highlight>
                <a:latin typeface="Lato"/>
                <a:ea typeface="Lato"/>
                <a:cs typeface="Lato"/>
                <a:sym typeface="Lato"/>
              </a:rPr>
              <a:t>Real-time suggestion on writing the sustainable code, </a:t>
            </a:r>
          </a:p>
          <a:p>
            <a:pPr marL="400050" lvl="7" indent="-400050">
              <a:buSzPts val="1400"/>
              <a:buFont typeface="+mj-lt"/>
              <a:buAutoNum type="romanLcPeriod"/>
            </a:pPr>
            <a:r>
              <a:rPr lang="en" dirty="0">
                <a:solidFill>
                  <a:srgbClr val="222222"/>
                </a:solidFill>
                <a:highlight>
                  <a:srgbClr val="FFFFFF"/>
                </a:highlight>
                <a:latin typeface="Lato"/>
                <a:ea typeface="Lato"/>
                <a:cs typeface="Lato"/>
                <a:sym typeface="Lato"/>
              </a:rPr>
              <a:t>Dashboard to get the total energy consumption and overall environmental impact of their application</a:t>
            </a:r>
          </a:p>
          <a:p>
            <a:pPr marL="400050" lvl="7" indent="-400050">
              <a:buSzPts val="1400"/>
              <a:buFont typeface="+mj-lt"/>
              <a:buAutoNum type="romanLcPeriod"/>
            </a:pPr>
            <a:r>
              <a:rPr lang="en" sz="1400" b="0" i="0" u="none" strike="noStrike" cap="none" dirty="0">
                <a:solidFill>
                  <a:srgbClr val="222222"/>
                </a:solidFill>
                <a:highlight>
                  <a:srgbClr val="FFFFFF"/>
                </a:highlight>
                <a:latin typeface="Lato"/>
                <a:ea typeface="Lato"/>
                <a:cs typeface="Lato"/>
                <a:sym typeface="Lato"/>
              </a:rPr>
              <a:t>And help the world run better and sustainable</a:t>
            </a:r>
            <a:endParaRPr sz="14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84FDAFF1-F028-998B-01F6-CB3B1453B60E}"/>
              </a:ext>
            </a:extLst>
          </p:cNvPr>
          <p:cNvPicPr>
            <a:picLocks noChangeAspect="1"/>
          </p:cNvPicPr>
          <p:nvPr/>
        </p:nvPicPr>
        <p:blipFill>
          <a:blip r:embed="rId3"/>
          <a:stretch>
            <a:fillRect/>
          </a:stretch>
        </p:blipFill>
        <p:spPr>
          <a:xfrm>
            <a:off x="7789293" y="4744259"/>
            <a:ext cx="1275272" cy="302464"/>
          </a:xfrm>
          <a:prstGeom prst="rect">
            <a:avLst/>
          </a:prstGeom>
        </p:spPr>
      </p:pic>
    </p:spTree>
    <p:extLst>
      <p:ext uri="{BB962C8B-B14F-4D97-AF65-F5344CB8AC3E}">
        <p14:creationId xmlns:p14="http://schemas.microsoft.com/office/powerpoint/2010/main" val="37748111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3"/>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User Segment &amp; Pain Points</a:t>
            </a:r>
            <a:endParaRPr sz="2000"/>
          </a:p>
        </p:txBody>
      </p:sp>
      <p:sp>
        <p:nvSpPr>
          <p:cNvPr id="354" name="Google Shape;354;p3"/>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Which user /advertiser segment would be early adopter of your product &amp; why?</a:t>
            </a:r>
            <a:endParaRPr sz="1400" b="0" i="0" u="none" strike="noStrike" cap="none" dirty="0">
              <a:solidFill>
                <a:srgbClr val="222222"/>
              </a:solidFill>
              <a:highlight>
                <a:srgbClr val="FFFFFF"/>
              </a:highlight>
              <a:latin typeface="Lato"/>
              <a:ea typeface="Lato"/>
              <a:cs typeface="Lato"/>
              <a:sym typeface="Lato"/>
            </a:endParaRPr>
          </a:p>
          <a:p>
            <a:pPr>
              <a:lnSpc>
                <a:spcPct val="115000"/>
              </a:lnSpc>
              <a:spcBef>
                <a:spcPts val="1000"/>
              </a:spcBef>
              <a:spcAft>
                <a:spcPts val="1000"/>
              </a:spcAft>
              <a:buSzPts val="1200"/>
            </a:pPr>
            <a:r>
              <a:rPr lang="en-US" sz="1200" dirty="0">
                <a:latin typeface="Lato"/>
                <a:ea typeface="Lato"/>
                <a:cs typeface="Lato"/>
              </a:rPr>
              <a:t>Research says that software applications and it’s activities account for 4% of greenhouse gas emissions, a score that increases 8% year-over-year. Hence, </a:t>
            </a:r>
            <a:r>
              <a:rPr lang="en-US" sz="1200" dirty="0">
                <a:latin typeface="Lato"/>
                <a:ea typeface="Lato"/>
                <a:cs typeface="Lato"/>
                <a:sym typeface="Lato"/>
              </a:rPr>
              <a:t>each and every organization including software in this planet wants to reduce their carbon footprint. They want their applications to consume lesser energy but without impacting the performance of their applications. But the developers who are developing these applications lack the exposure towards how to write the code which consumes lesser energy. </a:t>
            </a:r>
          </a:p>
          <a:p>
            <a:pPr>
              <a:lnSpc>
                <a:spcPct val="115000"/>
              </a:lnSpc>
              <a:spcBef>
                <a:spcPts val="1000"/>
              </a:spcBef>
              <a:spcAft>
                <a:spcPts val="1000"/>
              </a:spcAft>
              <a:buSzPts val="1200"/>
            </a:pPr>
            <a:r>
              <a:rPr lang="en-US" sz="1200" dirty="0">
                <a:latin typeface="Lato"/>
                <a:ea typeface="Lato"/>
                <a:cs typeface="Lato"/>
                <a:sym typeface="Lato"/>
              </a:rPr>
              <a:t>Therefore, our early adaptors will the software organizations and their developers who want their applications to consume lesser energy and promote green coding practices.</a:t>
            </a:r>
            <a:endParaRPr lang="en-US" sz="12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ED738F2F-78C2-A768-EE7D-FBFA1AC4BACF}"/>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
          <p:cNvSpPr txBox="1"/>
          <p:nvPr/>
        </p:nvSpPr>
        <p:spPr>
          <a:xfrm>
            <a:off x="436175" y="788130"/>
            <a:ext cx="8238600" cy="385367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What are the alternatives/competitive products for the problem you are solving?</a:t>
            </a:r>
          </a:p>
          <a:p>
            <a:pPr marL="0" marR="0" lvl="0" indent="0" algn="l" rtl="0">
              <a:lnSpc>
                <a:spcPct val="115000"/>
              </a:lnSpc>
              <a:spcBef>
                <a:spcPts val="1000"/>
              </a:spcBef>
              <a:spcAft>
                <a:spcPts val="100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Currently there are no alternatives/ competitive products available in the market which provides the features which our Tool- </a:t>
            </a:r>
            <a:r>
              <a:rPr lang="en" sz="1400" b="1" i="0" u="none" strike="noStrike" cap="none" dirty="0" err="1">
                <a:solidFill>
                  <a:srgbClr val="222222"/>
                </a:solidFill>
                <a:highlight>
                  <a:srgbClr val="FFFFFF"/>
                </a:highlight>
                <a:latin typeface="Lato"/>
                <a:ea typeface="Lato"/>
                <a:cs typeface="Lato"/>
                <a:sym typeface="Lato"/>
              </a:rPr>
              <a:t>Codewiser</a:t>
            </a:r>
            <a:r>
              <a:rPr lang="en" sz="1400" b="1" i="0" u="none" strike="noStrike" cap="none" dirty="0">
                <a:solidFill>
                  <a:srgbClr val="222222"/>
                </a:solidFill>
                <a:highlight>
                  <a:srgbClr val="FFFFFF"/>
                </a:highlight>
                <a:latin typeface="Lato"/>
                <a:ea typeface="Lato"/>
                <a:cs typeface="Lato"/>
                <a:sym typeface="Lato"/>
              </a:rPr>
              <a:t> </a:t>
            </a:r>
            <a:r>
              <a:rPr lang="en" dirty="0">
                <a:solidFill>
                  <a:srgbClr val="222222"/>
                </a:solidFill>
                <a:highlight>
                  <a:srgbClr val="FFFFFF"/>
                </a:highlight>
                <a:latin typeface="Lato"/>
                <a:ea typeface="Lato"/>
                <a:cs typeface="Lato"/>
                <a:sym typeface="Lato"/>
              </a:rPr>
              <a:t>proves.</a:t>
            </a:r>
          </a:p>
          <a:p>
            <a:pPr marL="0" marR="0" lvl="0" indent="0" algn="l" rtl="0">
              <a:lnSpc>
                <a:spcPct val="115000"/>
              </a:lnSpc>
              <a:spcBef>
                <a:spcPts val="1000"/>
              </a:spcBef>
              <a:spcAft>
                <a:spcPts val="1000"/>
              </a:spcAft>
              <a:buClr>
                <a:srgbClr val="000000"/>
              </a:buClr>
              <a:buSzPts val="1400"/>
              <a:buFont typeface="Arial"/>
              <a:buNone/>
            </a:pPr>
            <a:endParaRPr sz="1400" b="1" i="0" u="none" strike="noStrike" cap="none" dirty="0">
              <a:solidFill>
                <a:srgbClr val="000000"/>
              </a:solidFill>
              <a:latin typeface="Lato"/>
              <a:ea typeface="Lato"/>
              <a:cs typeface="Lato"/>
              <a:sym typeface="Lato"/>
            </a:endParaRPr>
          </a:p>
        </p:txBody>
      </p:sp>
      <p:sp>
        <p:nvSpPr>
          <p:cNvPr id="360" name="Google Shape;360;p4"/>
          <p:cNvSpPr txBox="1">
            <a:spLocks noGrp="1"/>
          </p:cNvSpPr>
          <p:nvPr>
            <p:ph type="title"/>
          </p:nvPr>
        </p:nvSpPr>
        <p:spPr>
          <a:xfrm>
            <a:off x="3422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Pre-Requisite</a:t>
            </a:r>
            <a:endParaRPr sz="2000"/>
          </a:p>
        </p:txBody>
      </p:sp>
      <p:pic>
        <p:nvPicPr>
          <p:cNvPr id="3" name="Picture 4" descr="Icon&#10;&#10;Description automatically generated">
            <a:extLst>
              <a:ext uri="{FF2B5EF4-FFF2-40B4-BE49-F238E27FC236}">
                <a16:creationId xmlns:a16="http://schemas.microsoft.com/office/drawing/2014/main" id="{1AE8BD01-D73C-BB84-4271-FD654F8C2787}"/>
              </a:ext>
            </a:extLst>
          </p:cNvPr>
          <p:cNvPicPr>
            <a:picLocks noChangeAspect="1"/>
          </p:cNvPicPr>
          <p:nvPr/>
        </p:nvPicPr>
        <p:blipFill>
          <a:blip r:embed="rId3"/>
          <a:stretch>
            <a:fillRect/>
          </a:stretch>
        </p:blipFill>
        <p:spPr>
          <a:xfrm>
            <a:off x="7789293" y="4744259"/>
            <a:ext cx="1275272" cy="302464"/>
          </a:xfrm>
          <a:prstGeom prst="rect">
            <a:avLst/>
          </a:prstGeom>
        </p:spPr>
      </p:pic>
      <p:grpSp>
        <p:nvGrpSpPr>
          <p:cNvPr id="59" name="Group 58">
            <a:extLst>
              <a:ext uri="{FF2B5EF4-FFF2-40B4-BE49-F238E27FC236}">
                <a16:creationId xmlns:a16="http://schemas.microsoft.com/office/drawing/2014/main" id="{C071A4DC-FDD4-D87E-5271-5C6352A0E02A}"/>
              </a:ext>
            </a:extLst>
          </p:cNvPr>
          <p:cNvGrpSpPr/>
          <p:nvPr/>
        </p:nvGrpSpPr>
        <p:grpSpPr>
          <a:xfrm>
            <a:off x="2227979" y="2381250"/>
            <a:ext cx="3728322" cy="1733550"/>
            <a:chOff x="3397249" y="3086424"/>
            <a:chExt cx="10820400" cy="5103403"/>
          </a:xfrm>
        </p:grpSpPr>
        <p:cxnSp>
          <p:nvCxnSpPr>
            <p:cNvPr id="60" name="Straight Arrow Connector 59">
              <a:extLst>
                <a:ext uri="{FF2B5EF4-FFF2-40B4-BE49-F238E27FC236}">
                  <a16:creationId xmlns:a16="http://schemas.microsoft.com/office/drawing/2014/main" id="{8C474B03-EA87-5BEF-8812-97F859273659}"/>
                </a:ext>
              </a:extLst>
            </p:cNvPr>
            <p:cNvCxnSpPr>
              <a:cxnSpLocks/>
            </p:cNvCxnSpPr>
            <p:nvPr/>
          </p:nvCxnSpPr>
          <p:spPr>
            <a:xfrm flipV="1">
              <a:off x="3397249" y="5620856"/>
              <a:ext cx="10820400" cy="3742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EB1D85A4-A68E-0D7F-045D-2CEC7798C591}"/>
                </a:ext>
              </a:extLst>
            </p:cNvPr>
            <p:cNvSpPr/>
            <p:nvPr/>
          </p:nvSpPr>
          <p:spPr>
            <a:xfrm>
              <a:off x="8846112" y="3086424"/>
              <a:ext cx="5219699" cy="2514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a:extLst>
                <a:ext uri="{FF2B5EF4-FFF2-40B4-BE49-F238E27FC236}">
                  <a16:creationId xmlns:a16="http://schemas.microsoft.com/office/drawing/2014/main" id="{020A2C9E-3810-AA65-94F3-8A596CD6E8DA}"/>
                </a:ext>
              </a:extLst>
            </p:cNvPr>
            <p:cNvSpPr/>
            <p:nvPr/>
          </p:nvSpPr>
          <p:spPr>
            <a:xfrm>
              <a:off x="3578503" y="5675227"/>
              <a:ext cx="5219700" cy="25146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27B372C8-322D-863D-76AA-01675B2DA62C}"/>
                </a:ext>
              </a:extLst>
            </p:cNvPr>
            <p:cNvSpPr/>
            <p:nvPr/>
          </p:nvSpPr>
          <p:spPr>
            <a:xfrm>
              <a:off x="8846112" y="5658278"/>
              <a:ext cx="5219700" cy="2514600"/>
            </a:xfrm>
            <a:prstGeom prst="rect">
              <a:avLst/>
            </a:prstGeom>
            <a:solidFill>
              <a:srgbClr val="FFE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Rectangle 319">
              <a:extLst>
                <a:ext uri="{FF2B5EF4-FFF2-40B4-BE49-F238E27FC236}">
                  <a16:creationId xmlns:a16="http://schemas.microsoft.com/office/drawing/2014/main" id="{CFCDA9C3-26DF-7107-EA47-23D0DE41B19A}"/>
                </a:ext>
              </a:extLst>
            </p:cNvPr>
            <p:cNvSpPr/>
            <p:nvPr/>
          </p:nvSpPr>
          <p:spPr>
            <a:xfrm>
              <a:off x="3570104" y="3106256"/>
              <a:ext cx="5219700" cy="2514600"/>
            </a:xfrm>
            <a:prstGeom prst="rect">
              <a:avLst/>
            </a:prstGeom>
            <a:solidFill>
              <a:srgbClr val="FFE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1" name="Picture 2">
              <a:extLst>
                <a:ext uri="{FF2B5EF4-FFF2-40B4-BE49-F238E27FC236}">
                  <a16:creationId xmlns:a16="http://schemas.microsoft.com/office/drawing/2014/main" id="{F7AF1D30-87C3-794C-C7F5-5ADD8BB7304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162216" y="3178832"/>
              <a:ext cx="1332680" cy="1187864"/>
            </a:xfrm>
            <a:prstGeom prst="rect">
              <a:avLst/>
            </a:prstGeom>
            <a:noFill/>
            <a:extLst>
              <a:ext uri="{909E8E84-426E-40DD-AFC4-6F175D3DCCD1}">
                <a14:hiddenFill xmlns:a14="http://schemas.microsoft.com/office/drawing/2010/main">
                  <a:solidFill>
                    <a:srgbClr val="FFFFFF"/>
                  </a:solidFill>
                </a14:hiddenFill>
              </a:ext>
            </a:extLst>
          </p:spPr>
        </p:pic>
        <p:pic>
          <p:nvPicPr>
            <p:cNvPr id="323" name="Picture 4" descr="OpenJS Foundation: ESLint - Credly">
              <a:extLst>
                <a:ext uri="{FF2B5EF4-FFF2-40B4-BE49-F238E27FC236}">
                  <a16:creationId xmlns:a16="http://schemas.microsoft.com/office/drawing/2014/main" id="{DA09DB34-92E6-5C39-6F27-5B1293C1431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512667" y="5159109"/>
              <a:ext cx="923494" cy="923494"/>
            </a:xfrm>
            <a:prstGeom prst="rect">
              <a:avLst/>
            </a:prstGeom>
            <a:noFill/>
            <a:extLst>
              <a:ext uri="{909E8E84-426E-40DD-AFC4-6F175D3DCCD1}">
                <a14:hiddenFill xmlns:a14="http://schemas.microsoft.com/office/drawing/2010/main">
                  <a:solidFill>
                    <a:srgbClr val="FFFFFF"/>
                  </a:solidFill>
                </a14:hiddenFill>
              </a:ext>
            </a:extLst>
          </p:spPr>
        </p:pic>
        <p:pic>
          <p:nvPicPr>
            <p:cNvPr id="324" name="Picture 2" descr="SonarQube Logos and Usage | SonarQube">
              <a:extLst>
                <a:ext uri="{FF2B5EF4-FFF2-40B4-BE49-F238E27FC236}">
                  <a16:creationId xmlns:a16="http://schemas.microsoft.com/office/drawing/2014/main" id="{CBF49168-FEAD-8334-4660-B0116666557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46264" y="7036214"/>
              <a:ext cx="2392780" cy="794441"/>
            </a:xfrm>
            <a:prstGeom prst="rect">
              <a:avLst/>
            </a:prstGeom>
            <a:noFill/>
            <a:extLst>
              <a:ext uri="{909E8E84-426E-40DD-AFC4-6F175D3DCCD1}">
                <a14:hiddenFill xmlns:a14="http://schemas.microsoft.com/office/drawing/2010/main">
                  <a:solidFill>
                    <a:srgbClr val="FFFFFF"/>
                  </a:solidFill>
                </a14:hiddenFill>
              </a:ext>
            </a:extLst>
          </p:spPr>
        </p:pic>
        <p:pic>
          <p:nvPicPr>
            <p:cNvPr id="325" name="Picture 4" descr="Fortify Static Code Analyzer. This is a quick cheat sheet for Fortify… | by  Murat Karaöz | Medium">
              <a:extLst>
                <a:ext uri="{FF2B5EF4-FFF2-40B4-BE49-F238E27FC236}">
                  <a16:creationId xmlns:a16="http://schemas.microsoft.com/office/drawing/2014/main" id="{D10E1BE8-0AE1-8F4A-F2A2-977ABE0C4E21}"/>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t="25773" b="31220"/>
            <a:stretch/>
          </p:blipFill>
          <p:spPr bwMode="auto">
            <a:xfrm>
              <a:off x="8068987" y="7265802"/>
              <a:ext cx="1526246" cy="369332"/>
            </a:xfrm>
            <a:prstGeom prst="rect">
              <a:avLst/>
            </a:prstGeom>
            <a:noFill/>
            <a:extLst>
              <a:ext uri="{909E8E84-426E-40DD-AFC4-6F175D3DCCD1}">
                <a14:hiddenFill xmlns:a14="http://schemas.microsoft.com/office/drawing/2010/main">
                  <a:solidFill>
                    <a:srgbClr val="FFFFFF"/>
                  </a:solidFill>
                </a14:hiddenFill>
              </a:ext>
            </a:extLst>
          </p:spPr>
        </p:pic>
        <p:sp>
          <p:nvSpPr>
            <p:cNvPr id="326" name="TextBox 325">
              <a:extLst>
                <a:ext uri="{FF2B5EF4-FFF2-40B4-BE49-F238E27FC236}">
                  <a16:creationId xmlns:a16="http://schemas.microsoft.com/office/drawing/2014/main" id="{AE6DF096-4CEE-C28D-CDD1-4C136D3EC410}"/>
                </a:ext>
              </a:extLst>
            </p:cNvPr>
            <p:cNvSpPr txBox="1"/>
            <p:nvPr/>
          </p:nvSpPr>
          <p:spPr>
            <a:xfrm>
              <a:off x="9420789" y="5390971"/>
              <a:ext cx="1526244" cy="599649"/>
            </a:xfrm>
            <a:prstGeom prst="rect">
              <a:avLst/>
            </a:prstGeom>
            <a:solidFill>
              <a:schemeClr val="bg1"/>
            </a:solidFill>
            <a:ln w="19050">
              <a:solidFill>
                <a:srgbClr val="1CADE4"/>
              </a:solidFill>
            </a:ln>
          </p:spPr>
          <p:txBody>
            <a:bodyPr wrap="square" rtlCol="0">
              <a:spAutoFit/>
            </a:bodyPr>
            <a:lstStyle/>
            <a:p>
              <a:r>
                <a:rPr lang="en-US" sz="1000" b="1" dirty="0">
                  <a:solidFill>
                    <a:srgbClr val="0070C0"/>
                  </a:solidFill>
                </a:rPr>
                <a:t>JEPO</a:t>
              </a:r>
              <a:endParaRPr lang="en-US" sz="2000" b="1" dirty="0">
                <a:solidFill>
                  <a:srgbClr val="0070C0"/>
                </a:solidFill>
              </a:endParaRPr>
            </a:p>
          </p:txBody>
        </p:sp>
      </p:grpSp>
      <p:sp>
        <p:nvSpPr>
          <p:cNvPr id="327" name="TextBox 326">
            <a:extLst>
              <a:ext uri="{FF2B5EF4-FFF2-40B4-BE49-F238E27FC236}">
                <a16:creationId xmlns:a16="http://schemas.microsoft.com/office/drawing/2014/main" id="{2BEB9985-5AC4-FE69-1E2B-B227394BF110}"/>
              </a:ext>
            </a:extLst>
          </p:cNvPr>
          <p:cNvSpPr txBox="1"/>
          <p:nvPr/>
        </p:nvSpPr>
        <p:spPr>
          <a:xfrm>
            <a:off x="5707266" y="2187283"/>
            <a:ext cx="2458834" cy="646331"/>
          </a:xfrm>
          <a:prstGeom prst="rect">
            <a:avLst/>
          </a:prstGeom>
          <a:noFill/>
        </p:spPr>
        <p:txBody>
          <a:bodyPr wrap="square" rtlCol="0">
            <a:spAutoFit/>
          </a:bodyPr>
          <a:lstStyle/>
          <a:p>
            <a:pPr algn="ctr"/>
            <a:r>
              <a:rPr lang="en-US" sz="1200" b="1" dirty="0" err="1">
                <a:solidFill>
                  <a:srgbClr val="009C7D"/>
                </a:solidFill>
              </a:rPr>
              <a:t>CodeWiser</a:t>
            </a:r>
            <a:r>
              <a:rPr lang="en-US" sz="1200" dirty="0"/>
              <a:t> aims to use </a:t>
            </a:r>
            <a:r>
              <a:rPr lang="en-US" sz="1200" i="1" dirty="0"/>
              <a:t>Blue Ocean Strategy </a:t>
            </a:r>
            <a:r>
              <a:rPr lang="en-US" sz="1200" dirty="0"/>
              <a:t>and leverage early mover advantage.  </a:t>
            </a:r>
          </a:p>
        </p:txBody>
      </p:sp>
      <p:sp>
        <p:nvSpPr>
          <p:cNvPr id="328" name="TextBox 327">
            <a:extLst>
              <a:ext uri="{FF2B5EF4-FFF2-40B4-BE49-F238E27FC236}">
                <a16:creationId xmlns:a16="http://schemas.microsoft.com/office/drawing/2014/main" id="{6F346669-EF01-190B-47F8-344279475270}"/>
              </a:ext>
            </a:extLst>
          </p:cNvPr>
          <p:cNvSpPr txBox="1"/>
          <p:nvPr/>
        </p:nvSpPr>
        <p:spPr>
          <a:xfrm>
            <a:off x="3097199" y="2170198"/>
            <a:ext cx="2938440" cy="261610"/>
          </a:xfrm>
          <a:prstGeom prst="rect">
            <a:avLst/>
          </a:prstGeom>
          <a:noFill/>
        </p:spPr>
        <p:txBody>
          <a:bodyPr wrap="square" rtlCol="0">
            <a:spAutoFit/>
          </a:bodyPr>
          <a:lstStyle/>
          <a:p>
            <a:r>
              <a:rPr lang="en-US" sz="1050" dirty="0"/>
              <a:t>Energy Consumption Scans</a:t>
            </a:r>
          </a:p>
        </p:txBody>
      </p:sp>
      <p:sp>
        <p:nvSpPr>
          <p:cNvPr id="329" name="TextBox 328">
            <a:extLst>
              <a:ext uri="{FF2B5EF4-FFF2-40B4-BE49-F238E27FC236}">
                <a16:creationId xmlns:a16="http://schemas.microsoft.com/office/drawing/2014/main" id="{61DED0C8-2348-C818-B497-CAF1A288751E}"/>
              </a:ext>
            </a:extLst>
          </p:cNvPr>
          <p:cNvSpPr txBox="1"/>
          <p:nvPr/>
        </p:nvSpPr>
        <p:spPr>
          <a:xfrm>
            <a:off x="3375665" y="4134434"/>
            <a:ext cx="1420791" cy="246221"/>
          </a:xfrm>
          <a:prstGeom prst="rect">
            <a:avLst/>
          </a:prstGeom>
          <a:noFill/>
        </p:spPr>
        <p:txBody>
          <a:bodyPr wrap="square" rtlCol="0">
            <a:spAutoFit/>
          </a:bodyPr>
          <a:lstStyle/>
          <a:p>
            <a:r>
              <a:rPr lang="en-US" sz="1000" dirty="0"/>
              <a:t>Vulnerability Scans</a:t>
            </a:r>
          </a:p>
        </p:txBody>
      </p:sp>
      <p:sp>
        <p:nvSpPr>
          <p:cNvPr id="330" name="TextBox 329">
            <a:extLst>
              <a:ext uri="{FF2B5EF4-FFF2-40B4-BE49-F238E27FC236}">
                <a16:creationId xmlns:a16="http://schemas.microsoft.com/office/drawing/2014/main" id="{923322F8-1E3B-C900-3E9B-3964029FA792}"/>
              </a:ext>
            </a:extLst>
          </p:cNvPr>
          <p:cNvSpPr txBox="1"/>
          <p:nvPr/>
        </p:nvSpPr>
        <p:spPr>
          <a:xfrm>
            <a:off x="5920490" y="3125404"/>
            <a:ext cx="2167850" cy="246221"/>
          </a:xfrm>
          <a:prstGeom prst="rect">
            <a:avLst/>
          </a:prstGeom>
          <a:noFill/>
        </p:spPr>
        <p:txBody>
          <a:bodyPr wrap="square" rtlCol="0">
            <a:spAutoFit/>
          </a:bodyPr>
          <a:lstStyle/>
          <a:p>
            <a:r>
              <a:rPr lang="en-US" sz="1000" dirty="0"/>
              <a:t>Energy Efficient Coding Practices</a:t>
            </a:r>
          </a:p>
        </p:txBody>
      </p:sp>
      <p:sp>
        <p:nvSpPr>
          <p:cNvPr id="331" name="TextBox 330">
            <a:extLst>
              <a:ext uri="{FF2B5EF4-FFF2-40B4-BE49-F238E27FC236}">
                <a16:creationId xmlns:a16="http://schemas.microsoft.com/office/drawing/2014/main" id="{94FB0FC1-D0A9-C449-F9E6-CAAFA7BB98CD}"/>
              </a:ext>
            </a:extLst>
          </p:cNvPr>
          <p:cNvSpPr txBox="1"/>
          <p:nvPr/>
        </p:nvSpPr>
        <p:spPr>
          <a:xfrm>
            <a:off x="1021223" y="3125404"/>
            <a:ext cx="1235089" cy="246221"/>
          </a:xfrm>
          <a:prstGeom prst="rect">
            <a:avLst/>
          </a:prstGeom>
          <a:noFill/>
        </p:spPr>
        <p:txBody>
          <a:bodyPr wrap="square" rtlCol="0">
            <a:spAutoFit/>
          </a:bodyPr>
          <a:lstStyle/>
          <a:p>
            <a:r>
              <a:rPr lang="en-US" sz="1000" dirty="0"/>
              <a:t>Coding Practices</a:t>
            </a:r>
          </a:p>
        </p:txBody>
      </p:sp>
      <p:sp>
        <p:nvSpPr>
          <p:cNvPr id="336" name="TextBox 335">
            <a:extLst>
              <a:ext uri="{FF2B5EF4-FFF2-40B4-BE49-F238E27FC236}">
                <a16:creationId xmlns:a16="http://schemas.microsoft.com/office/drawing/2014/main" id="{4304E536-9552-7C3D-6687-88BFE9D1749F}"/>
              </a:ext>
            </a:extLst>
          </p:cNvPr>
          <p:cNvSpPr txBox="1"/>
          <p:nvPr/>
        </p:nvSpPr>
        <p:spPr>
          <a:xfrm>
            <a:off x="342229" y="4463916"/>
            <a:ext cx="7447064" cy="553998"/>
          </a:xfrm>
          <a:prstGeom prst="rect">
            <a:avLst/>
          </a:prstGeom>
          <a:noFill/>
        </p:spPr>
        <p:txBody>
          <a:bodyPr wrap="square" rtlCol="0">
            <a:spAutoFit/>
          </a:bodyPr>
          <a:lstStyle/>
          <a:p>
            <a:pPr algn="ctr"/>
            <a:r>
              <a:rPr lang="en-US" sz="1000" dirty="0"/>
              <a:t>*Code scanner market is comparatively very new, with currently no innovations in the area of measuring the energy efficiency of software applications. One of the popular start-up in the area of code scanning market like </a:t>
            </a:r>
          </a:p>
          <a:p>
            <a:pPr algn="ctr"/>
            <a:r>
              <a:rPr lang="en-US" sz="1000" dirty="0"/>
              <a:t>“SonarQube” attracted 400+ Million USD investment.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p5"/>
          <p:cNvSpPr txBox="1">
            <a:spLocks noGrp="1"/>
          </p:cNvSpPr>
          <p:nvPr>
            <p:ph type="title"/>
          </p:nvPr>
        </p:nvSpPr>
        <p:spPr>
          <a:xfrm>
            <a:off x="4" y="81860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dirty="0">
                <a:solidFill>
                  <a:srgbClr val="4A4548"/>
                </a:solidFill>
                <a:highlight>
                  <a:srgbClr val="FFFFFF"/>
                </a:highlight>
              </a:rPr>
              <a:t>Tools or resources</a:t>
            </a:r>
            <a:endParaRPr sz="2000" dirty="0"/>
          </a:p>
        </p:txBody>
      </p:sp>
      <p:sp>
        <p:nvSpPr>
          <p:cNvPr id="366" name="Google Shape;366;p5"/>
          <p:cNvSpPr txBox="1">
            <a:spLocks noGrp="1"/>
          </p:cNvSpPr>
          <p:nvPr>
            <p:ph type="title"/>
          </p:nvPr>
        </p:nvSpPr>
        <p:spPr>
          <a:xfrm>
            <a:off x="4" y="2019825"/>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1400" b="0" dirty="0">
                <a:solidFill>
                  <a:srgbClr val="4A4548"/>
                </a:solidFill>
                <a:highlight>
                  <a:srgbClr val="FFFFFF"/>
                </a:highlight>
              </a:rPr>
              <a:t>Azure tools or resources which are likely to be used by you for the prototype, if your idea gets selected</a:t>
            </a:r>
            <a:endParaRPr sz="1400" dirty="0"/>
          </a:p>
        </p:txBody>
      </p:sp>
      <p:pic>
        <p:nvPicPr>
          <p:cNvPr id="3" name="Picture 4" descr="Icon&#10;&#10;Description automatically generated">
            <a:extLst>
              <a:ext uri="{FF2B5EF4-FFF2-40B4-BE49-F238E27FC236}">
                <a16:creationId xmlns:a16="http://schemas.microsoft.com/office/drawing/2014/main" id="{D702B8B4-971D-8837-BB64-A09DF07BA53E}"/>
              </a:ext>
            </a:extLst>
          </p:cNvPr>
          <p:cNvPicPr>
            <a:picLocks noChangeAspect="1"/>
          </p:cNvPicPr>
          <p:nvPr/>
        </p:nvPicPr>
        <p:blipFill>
          <a:blip r:embed="rId3"/>
          <a:stretch>
            <a:fillRect/>
          </a:stretch>
        </p:blipFill>
        <p:spPr>
          <a:xfrm>
            <a:off x="7789293" y="4744259"/>
            <a:ext cx="1275272" cy="302464"/>
          </a:xfrm>
          <a:prstGeom prst="rect">
            <a:avLst/>
          </a:prstGeom>
        </p:spPr>
      </p:pic>
      <p:sp>
        <p:nvSpPr>
          <p:cNvPr id="4" name="TextBox 3">
            <a:extLst>
              <a:ext uri="{FF2B5EF4-FFF2-40B4-BE49-F238E27FC236}">
                <a16:creationId xmlns:a16="http://schemas.microsoft.com/office/drawing/2014/main" id="{048D86C6-68C9-602C-2D68-53942FD8BB80}"/>
              </a:ext>
            </a:extLst>
          </p:cNvPr>
          <p:cNvSpPr txBox="1"/>
          <p:nvPr/>
        </p:nvSpPr>
        <p:spPr>
          <a:xfrm>
            <a:off x="485775" y="2931378"/>
            <a:ext cx="4603750" cy="954107"/>
          </a:xfrm>
          <a:prstGeom prst="rect">
            <a:avLst/>
          </a:prstGeom>
          <a:noFill/>
        </p:spPr>
        <p:txBody>
          <a:bodyPr wrap="square">
            <a:spAutoFit/>
          </a:bodyPr>
          <a:lstStyle/>
          <a:p>
            <a:pPr marL="342900" indent="-342900">
              <a:buAutoNum type="arabicPeriod"/>
            </a:pPr>
            <a:r>
              <a:rPr lang="en-US" dirty="0"/>
              <a:t>Azure App Service</a:t>
            </a:r>
          </a:p>
          <a:p>
            <a:pPr marL="342900" indent="-342900">
              <a:buFont typeface="Arial"/>
              <a:buAutoNum type="arabicPeriod"/>
            </a:pPr>
            <a:r>
              <a:rPr lang="en-US" dirty="0"/>
              <a:t>Azure Kubernetes Service	</a:t>
            </a:r>
          </a:p>
          <a:p>
            <a:pPr marL="342900" indent="-342900">
              <a:buFont typeface="Arial"/>
              <a:buAutoNum type="arabicPeriod"/>
            </a:pPr>
            <a:r>
              <a:rPr lang="en-US" dirty="0"/>
              <a:t>Azure Database for PostgreSQL</a:t>
            </a:r>
          </a:p>
          <a:p>
            <a:pPr marL="342900" indent="-342900">
              <a:buFont typeface="Arial"/>
              <a:buAutoNum type="arabicPeriod"/>
            </a:pPr>
            <a:r>
              <a:rPr lang="en-US" dirty="0"/>
              <a:t>Azure DevOps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6"/>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t>Any Supporting Functional Documents</a:t>
            </a:r>
            <a:endParaRPr sz="2000"/>
          </a:p>
        </p:txBody>
      </p:sp>
      <p:sp>
        <p:nvSpPr>
          <p:cNvPr id="372" name="Google Shape;372;p6"/>
          <p:cNvSpPr txBox="1"/>
          <p:nvPr/>
        </p:nvSpPr>
        <p:spPr>
          <a:xfrm>
            <a:off x="512375" y="805550"/>
            <a:ext cx="8238600" cy="376005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Present your solution, talk about methodology, architecture &amp; scalability</a:t>
            </a:r>
            <a:endParaRPr sz="1400" b="0" i="0" u="none" strike="noStrike" cap="none" dirty="0">
              <a:solidFill>
                <a:srgbClr val="000000"/>
              </a:solidFill>
              <a:latin typeface="Lato"/>
              <a:ea typeface="Lato"/>
              <a:cs typeface="Lato"/>
              <a:sym typeface="Lato"/>
            </a:endParaRPr>
          </a:p>
          <a:p>
            <a:pPr marL="914400" marR="0" lvl="0" indent="0" algn="l" rtl="0">
              <a:lnSpc>
                <a:spcPct val="100000"/>
              </a:lnSpc>
              <a:spcBef>
                <a:spcPts val="0"/>
              </a:spcBef>
              <a:spcAft>
                <a:spcPts val="0"/>
              </a:spcAft>
              <a:buClr>
                <a:srgbClr val="000000"/>
              </a:buClr>
              <a:buSzPts val="1200"/>
              <a:buFont typeface="Arial"/>
              <a:buNone/>
            </a:pPr>
            <a:endParaRPr sz="12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A1E7F34E-7A99-9493-7175-A745CE288888}"/>
              </a:ext>
            </a:extLst>
          </p:cNvPr>
          <p:cNvPicPr>
            <a:picLocks noChangeAspect="1"/>
          </p:cNvPicPr>
          <p:nvPr/>
        </p:nvPicPr>
        <p:blipFill>
          <a:blip r:embed="rId3"/>
          <a:stretch>
            <a:fillRect/>
          </a:stretch>
        </p:blipFill>
        <p:spPr>
          <a:xfrm>
            <a:off x="7789293" y="4744259"/>
            <a:ext cx="1275272" cy="302464"/>
          </a:xfrm>
          <a:prstGeom prst="rect">
            <a:avLst/>
          </a:prstGeom>
        </p:spPr>
      </p:pic>
      <p:pic>
        <p:nvPicPr>
          <p:cNvPr id="4" name="Picture 3">
            <a:extLst>
              <a:ext uri="{FF2B5EF4-FFF2-40B4-BE49-F238E27FC236}">
                <a16:creationId xmlns:a16="http://schemas.microsoft.com/office/drawing/2014/main" id="{F4D746CA-6D67-FF05-AB7F-0D750539B71E}"/>
              </a:ext>
            </a:extLst>
          </p:cNvPr>
          <p:cNvPicPr>
            <a:picLocks noChangeAspect="1"/>
          </p:cNvPicPr>
          <p:nvPr/>
        </p:nvPicPr>
        <p:blipFill rotWithShape="1">
          <a:blip r:embed="rId4">
            <a:extLst>
              <a:ext uri="{28A0092B-C50C-407E-A947-70E740481C1C}">
                <a14:useLocalDpi xmlns:a14="http://schemas.microsoft.com/office/drawing/2010/main" val="0"/>
              </a:ext>
            </a:extLst>
          </a:blip>
          <a:srcRect t="9747"/>
          <a:stretch/>
        </p:blipFill>
        <p:spPr>
          <a:xfrm>
            <a:off x="626148" y="2724150"/>
            <a:ext cx="3908576" cy="1984270"/>
          </a:xfrm>
          <a:prstGeom prst="rect">
            <a:avLst/>
          </a:prstGeom>
        </p:spPr>
      </p:pic>
      <p:sp>
        <p:nvSpPr>
          <p:cNvPr id="5" name="AutoShape 2" descr="Architecture">
            <a:extLst>
              <a:ext uri="{FF2B5EF4-FFF2-40B4-BE49-F238E27FC236}">
                <a16:creationId xmlns:a16="http://schemas.microsoft.com/office/drawing/2014/main" id="{676F225F-E12F-9209-FEF8-8D9CEE465156}"/>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593E594E-7AEF-4DD1-1571-0E16CA2CDC55}"/>
              </a:ext>
            </a:extLst>
          </p:cNvPr>
          <p:cNvPicPr>
            <a:picLocks noChangeAspect="1"/>
          </p:cNvPicPr>
          <p:nvPr/>
        </p:nvPicPr>
        <p:blipFill>
          <a:blip r:embed="rId5"/>
          <a:stretch>
            <a:fillRect/>
          </a:stretch>
        </p:blipFill>
        <p:spPr>
          <a:xfrm>
            <a:off x="4745448" y="1371164"/>
            <a:ext cx="3043845" cy="1631643"/>
          </a:xfrm>
          <a:prstGeom prst="rect">
            <a:avLst/>
          </a:prstGeom>
        </p:spPr>
      </p:pic>
      <p:pic>
        <p:nvPicPr>
          <p:cNvPr id="9" name="Picture 8">
            <a:extLst>
              <a:ext uri="{FF2B5EF4-FFF2-40B4-BE49-F238E27FC236}">
                <a16:creationId xmlns:a16="http://schemas.microsoft.com/office/drawing/2014/main" id="{249ADD6C-3D38-9202-5503-58AA95D33425}"/>
              </a:ext>
            </a:extLst>
          </p:cNvPr>
          <p:cNvPicPr>
            <a:picLocks noChangeAspect="1"/>
          </p:cNvPicPr>
          <p:nvPr/>
        </p:nvPicPr>
        <p:blipFill rotWithShape="1">
          <a:blip r:embed="rId6"/>
          <a:srcRect b="69685"/>
          <a:stretch/>
        </p:blipFill>
        <p:spPr>
          <a:xfrm>
            <a:off x="626148" y="1371164"/>
            <a:ext cx="3908576" cy="710221"/>
          </a:xfrm>
          <a:prstGeom prst="rect">
            <a:avLst/>
          </a:prstGeom>
        </p:spPr>
      </p:pic>
      <p:pic>
        <p:nvPicPr>
          <p:cNvPr id="10" name="Picture 9">
            <a:extLst>
              <a:ext uri="{FF2B5EF4-FFF2-40B4-BE49-F238E27FC236}">
                <a16:creationId xmlns:a16="http://schemas.microsoft.com/office/drawing/2014/main" id="{D47DE723-644E-3C8B-DB66-96FADC82E7BF}"/>
              </a:ext>
            </a:extLst>
          </p:cNvPr>
          <p:cNvPicPr>
            <a:picLocks noChangeAspect="1"/>
          </p:cNvPicPr>
          <p:nvPr/>
        </p:nvPicPr>
        <p:blipFill rotWithShape="1">
          <a:blip r:embed="rId7">
            <a:extLst>
              <a:ext uri="{28A0092B-C50C-407E-A947-70E740481C1C}">
                <a14:useLocalDpi xmlns:a14="http://schemas.microsoft.com/office/drawing/2010/main" val="0"/>
              </a:ext>
            </a:extLst>
          </a:blip>
          <a:srcRect l="10188" t="22894" r="9957" b="22635"/>
          <a:stretch/>
        </p:blipFill>
        <p:spPr>
          <a:xfrm>
            <a:off x="5316948" y="3260658"/>
            <a:ext cx="1553752" cy="467402"/>
          </a:xfrm>
          <a:prstGeom prst="rect">
            <a:avLst/>
          </a:prstGeom>
        </p:spPr>
      </p:pic>
      <p:pic>
        <p:nvPicPr>
          <p:cNvPr id="11" name="Picture 10">
            <a:extLst>
              <a:ext uri="{FF2B5EF4-FFF2-40B4-BE49-F238E27FC236}">
                <a16:creationId xmlns:a16="http://schemas.microsoft.com/office/drawing/2014/main" id="{8F0C8B29-D318-EBEF-8411-56482DF35FAA}"/>
              </a:ext>
            </a:extLst>
          </p:cNvPr>
          <p:cNvPicPr>
            <a:picLocks noChangeAspect="1"/>
          </p:cNvPicPr>
          <p:nvPr/>
        </p:nvPicPr>
        <p:blipFill rotWithShape="1">
          <a:blip r:embed="rId8">
            <a:extLst>
              <a:ext uri="{28A0092B-C50C-407E-A947-70E740481C1C}">
                <a14:useLocalDpi xmlns:a14="http://schemas.microsoft.com/office/drawing/2010/main" val="0"/>
              </a:ext>
            </a:extLst>
          </a:blip>
          <a:srcRect l="9890" t="22283" r="10110" b="23022"/>
          <a:stretch/>
        </p:blipFill>
        <p:spPr>
          <a:xfrm>
            <a:off x="5316948" y="3797100"/>
            <a:ext cx="1553752" cy="467402"/>
          </a:xfrm>
          <a:prstGeom prst="rect">
            <a:avLst/>
          </a:prstGeom>
        </p:spPr>
      </p:pic>
      <p:pic>
        <p:nvPicPr>
          <p:cNvPr id="14" name="Graphic 13" descr="Badge Cross with solid fill">
            <a:extLst>
              <a:ext uri="{FF2B5EF4-FFF2-40B4-BE49-F238E27FC236}">
                <a16:creationId xmlns:a16="http://schemas.microsoft.com/office/drawing/2014/main" id="{E907AB79-B16F-DAFA-22BD-1FB1C82206E6}"/>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7081424" y="3257770"/>
            <a:ext cx="467402" cy="467402"/>
          </a:xfrm>
          <a:prstGeom prst="rect">
            <a:avLst/>
          </a:prstGeom>
        </p:spPr>
      </p:pic>
      <p:pic>
        <p:nvPicPr>
          <p:cNvPr id="15" name="Graphic 14" descr="Badge Tick1 with solid fill">
            <a:extLst>
              <a:ext uri="{FF2B5EF4-FFF2-40B4-BE49-F238E27FC236}">
                <a16:creationId xmlns:a16="http://schemas.microsoft.com/office/drawing/2014/main" id="{ED013289-CE74-83AF-95C3-5D6A51C6AF80}"/>
              </a:ext>
            </a:extLst>
          </p:cNvPr>
          <p:cNvPicPr>
            <a:picLocks noChangeAspect="1"/>
          </p:cNvPicPr>
          <p:nvPr/>
        </p:nvPicPr>
        <p:blipFill>
          <a:blip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p:blipFill>
        <p:spPr>
          <a:xfrm>
            <a:off x="7081424" y="3797100"/>
            <a:ext cx="467402" cy="46740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7"/>
          <p:cNvSpPr txBox="1">
            <a:spLocks noGrp="1"/>
          </p:cNvSpPr>
          <p:nvPr>
            <p:ph type="title"/>
          </p:nvPr>
        </p:nvSpPr>
        <p:spPr>
          <a:xfrm>
            <a:off x="494629" y="229550"/>
            <a:ext cx="8280000" cy="576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000">
                <a:solidFill>
                  <a:srgbClr val="222222"/>
                </a:solidFill>
                <a:highlight>
                  <a:srgbClr val="FFFFFF"/>
                </a:highlight>
              </a:rPr>
              <a:t>Key Differentiators &amp; Adoption Plan</a:t>
            </a:r>
            <a:endParaRPr sz="2000"/>
          </a:p>
        </p:txBody>
      </p:sp>
      <p:sp>
        <p:nvSpPr>
          <p:cNvPr id="378" name="Google Shape;378;p7"/>
          <p:cNvSpPr txBox="1"/>
          <p:nvPr/>
        </p:nvSpPr>
        <p:spPr>
          <a:xfrm>
            <a:off x="512375" y="1151300"/>
            <a:ext cx="8238600" cy="3414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How is your solution better than alternatives and how do you plan to build adoption?</a:t>
            </a:r>
          </a:p>
          <a:p>
            <a:pPr marL="0" marR="0" lvl="0" indent="0" algn="l" rtl="0">
              <a:lnSpc>
                <a:spcPct val="100000"/>
              </a:lnSpc>
              <a:spcBef>
                <a:spcPts val="0"/>
              </a:spcBef>
              <a:spcAft>
                <a:spcPts val="0"/>
              </a:spcAft>
              <a:buClr>
                <a:srgbClr val="000000"/>
              </a:buClr>
              <a:buSzPts val="1400"/>
              <a:buFont typeface="Arial"/>
              <a:buNone/>
            </a:pPr>
            <a:endParaRPr lang="en" dirty="0">
              <a:solidFill>
                <a:srgbClr val="222222"/>
              </a:solidFill>
              <a:highlight>
                <a:srgbClr val="FFFFFF"/>
              </a:highlight>
              <a:latin typeface="Lato"/>
              <a:ea typeface="Lato"/>
              <a:cs typeface="Lato"/>
              <a:sym typeface="Lato"/>
            </a:endParaRP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Currently there is no solution available in the market which provides all the features which </a:t>
            </a:r>
            <a:r>
              <a:rPr lang="en" sz="1400" b="0" i="0" u="none" strike="noStrike" cap="none" dirty="0" err="1">
                <a:solidFill>
                  <a:srgbClr val="222222"/>
                </a:solidFill>
                <a:highlight>
                  <a:srgbClr val="FFFFFF"/>
                </a:highlight>
                <a:latin typeface="Lato"/>
                <a:ea typeface="Lato"/>
                <a:cs typeface="Lato"/>
                <a:sym typeface="Lato"/>
              </a:rPr>
              <a:t>Codewiser</a:t>
            </a:r>
            <a:r>
              <a:rPr lang="en" sz="1400" b="0" i="0" u="none" strike="noStrike" cap="none" dirty="0">
                <a:solidFill>
                  <a:srgbClr val="222222"/>
                </a:solidFill>
                <a:highlight>
                  <a:srgbClr val="FFFFFF"/>
                </a:highlight>
                <a:latin typeface="Lato"/>
                <a:ea typeface="Lato"/>
                <a:cs typeface="Lato"/>
                <a:sym typeface="Lato"/>
              </a:rPr>
              <a:t> provides. </a:t>
            </a:r>
          </a:p>
          <a:p>
            <a:pPr marL="0" marR="0" lvl="0" indent="0" algn="l" rtl="0">
              <a:lnSpc>
                <a:spcPct val="100000"/>
              </a:lnSpc>
              <a:spcBef>
                <a:spcPts val="0"/>
              </a:spcBef>
              <a:spcAft>
                <a:spcPts val="0"/>
              </a:spcAft>
              <a:buClr>
                <a:srgbClr val="000000"/>
              </a:buClr>
              <a:buSzPts val="1400"/>
              <a:buFont typeface="Arial"/>
              <a:buNone/>
            </a:pPr>
            <a:r>
              <a:rPr lang="en" dirty="0">
                <a:solidFill>
                  <a:srgbClr val="222222"/>
                </a:solidFill>
                <a:highlight>
                  <a:srgbClr val="FFFFFF"/>
                </a:highlight>
                <a:latin typeface="Lato"/>
                <a:ea typeface="Lato"/>
                <a:cs typeface="Lato"/>
                <a:sym typeface="Lato"/>
              </a:rPr>
              <a:t>We will be developing this application as a Plugin, which can be included in any IDE.</a:t>
            </a: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Then, generate a</a:t>
            </a:r>
            <a:r>
              <a:rPr lang="en" dirty="0">
                <a:solidFill>
                  <a:srgbClr val="222222"/>
                </a:solidFill>
                <a:highlight>
                  <a:srgbClr val="FFFFFF"/>
                </a:highlight>
                <a:latin typeface="Lato"/>
                <a:ea typeface="Lato"/>
                <a:cs typeface="Lato"/>
                <a:sym typeface="Lato"/>
              </a:rPr>
              <a:t>wareness in developers community about sustainable coding practices.</a:t>
            </a:r>
          </a:p>
          <a:p>
            <a:pPr marL="0" marR="0" lvl="0" indent="0" algn="l" rtl="0">
              <a:lnSpc>
                <a:spcPct val="100000"/>
              </a:lnSpc>
              <a:spcBef>
                <a:spcPts val="0"/>
              </a:spcBef>
              <a:spcAft>
                <a:spcPts val="0"/>
              </a:spcAft>
              <a:buClr>
                <a:srgbClr val="000000"/>
              </a:buClr>
              <a:buSzPts val="1400"/>
              <a:buFont typeface="Arial"/>
              <a:buNone/>
            </a:pPr>
            <a:r>
              <a:rPr lang="en" sz="1400" b="0" i="0" u="none" strike="noStrike" cap="none" dirty="0">
                <a:solidFill>
                  <a:srgbClr val="222222"/>
                </a:solidFill>
                <a:highlight>
                  <a:srgbClr val="FFFFFF"/>
                </a:highlight>
                <a:latin typeface="Lato"/>
                <a:ea typeface="Lato"/>
                <a:cs typeface="Lato"/>
                <a:sym typeface="Lato"/>
              </a:rPr>
              <a:t>Onboard few develop</a:t>
            </a:r>
            <a:r>
              <a:rPr lang="en-IN" sz="1400" b="0" i="0" u="none" strike="noStrike" cap="none" dirty="0" err="1">
                <a:solidFill>
                  <a:srgbClr val="222222"/>
                </a:solidFill>
                <a:highlight>
                  <a:srgbClr val="FFFFFF"/>
                </a:highlight>
                <a:latin typeface="Lato"/>
                <a:ea typeface="Lato"/>
                <a:cs typeface="Lato"/>
                <a:sym typeface="Lato"/>
              </a:rPr>
              <a:t>i</a:t>
            </a:r>
            <a:r>
              <a:rPr lang="en" sz="1400" b="0" i="0" u="none" strike="noStrike" cap="none" dirty="0">
                <a:solidFill>
                  <a:srgbClr val="222222"/>
                </a:solidFill>
                <a:highlight>
                  <a:srgbClr val="FFFFFF"/>
                </a:highlight>
                <a:latin typeface="Lato"/>
                <a:ea typeface="Lato"/>
                <a:cs typeface="Lato"/>
                <a:sym typeface="Lato"/>
              </a:rPr>
              <a:t>ng </a:t>
            </a:r>
            <a:r>
              <a:rPr lang="en" dirty="0">
                <a:solidFill>
                  <a:srgbClr val="222222"/>
                </a:solidFill>
                <a:highlight>
                  <a:srgbClr val="FFFFFF"/>
                </a:highlight>
                <a:latin typeface="Lato"/>
                <a:ea typeface="Lato"/>
                <a:cs typeface="Lato"/>
                <a:sym typeface="Lato"/>
              </a:rPr>
              <a:t>teams to download our plugin and start writing coding practices.</a:t>
            </a:r>
            <a:endParaRPr sz="1400" b="0" i="0" u="none" strike="noStrike" cap="none" dirty="0">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7B6370C9-37BD-451B-96D6-59883D031971}"/>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8"/>
          <p:cNvSpPr txBox="1"/>
          <p:nvPr/>
        </p:nvSpPr>
        <p:spPr>
          <a:xfrm>
            <a:off x="0" y="0"/>
            <a:ext cx="9209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1" i="0" u="none" strike="noStrike" cap="none">
                <a:solidFill>
                  <a:srgbClr val="1F1F50"/>
                </a:solidFill>
                <a:latin typeface="Lato"/>
                <a:ea typeface="Lato"/>
                <a:cs typeface="Lato"/>
                <a:sym typeface="Lato"/>
              </a:rPr>
              <a:t>GitHub Repository Link &amp; </a:t>
            </a:r>
            <a:r>
              <a:rPr lang="en" sz="2000" b="1" i="0" u="none" strike="noStrike" cap="none">
                <a:solidFill>
                  <a:srgbClr val="4A4548"/>
                </a:solidFill>
                <a:highlight>
                  <a:srgbClr val="FFFFFF"/>
                </a:highlight>
                <a:latin typeface="Lato"/>
                <a:ea typeface="Lato"/>
                <a:cs typeface="Lato"/>
                <a:sym typeface="Lato"/>
              </a:rPr>
              <a:t>supporting diagrams, screenshots, if any</a:t>
            </a:r>
            <a:endParaRPr sz="2000" b="1" i="0" u="none" strike="noStrike" cap="none">
              <a:solidFill>
                <a:srgbClr val="1F1F50"/>
              </a:solidFill>
              <a:latin typeface="Lato"/>
              <a:ea typeface="Lato"/>
              <a:cs typeface="Lato"/>
              <a:sym typeface="Lato"/>
            </a:endParaRPr>
          </a:p>
        </p:txBody>
      </p:sp>
      <p:sp>
        <p:nvSpPr>
          <p:cNvPr id="384" name="Google Shape;384;p8"/>
          <p:cNvSpPr txBox="1"/>
          <p:nvPr/>
        </p:nvSpPr>
        <p:spPr>
          <a:xfrm>
            <a:off x="0" y="1044150"/>
            <a:ext cx="83862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222222"/>
                </a:solidFill>
                <a:highlight>
                  <a:srgbClr val="FFFFFF"/>
                </a:highlight>
                <a:latin typeface="Lato"/>
                <a:ea typeface="Lato"/>
                <a:cs typeface="Lato"/>
                <a:sym typeface="Lato"/>
              </a:rPr>
              <a:t>How far it can go?</a:t>
            </a:r>
            <a:endParaRPr sz="1400" b="0" i="0" u="none" strike="noStrike" cap="none">
              <a:solidFill>
                <a:srgbClr val="000000"/>
              </a:solidFill>
              <a:latin typeface="Lato"/>
              <a:ea typeface="Lato"/>
              <a:cs typeface="Lato"/>
              <a:sym typeface="Lato"/>
            </a:endParaRPr>
          </a:p>
        </p:txBody>
      </p:sp>
      <p:pic>
        <p:nvPicPr>
          <p:cNvPr id="3" name="Picture 4" descr="Icon&#10;&#10;Description automatically generated">
            <a:extLst>
              <a:ext uri="{FF2B5EF4-FFF2-40B4-BE49-F238E27FC236}">
                <a16:creationId xmlns:a16="http://schemas.microsoft.com/office/drawing/2014/main" id="{371026AC-0439-A36C-0828-9617F4761FCA}"/>
              </a:ext>
            </a:extLst>
          </p:cNvPr>
          <p:cNvPicPr>
            <a:picLocks noChangeAspect="1"/>
          </p:cNvPicPr>
          <p:nvPr/>
        </p:nvPicPr>
        <p:blipFill>
          <a:blip r:embed="rId3"/>
          <a:stretch>
            <a:fillRect/>
          </a:stretch>
        </p:blipFill>
        <p:spPr>
          <a:xfrm>
            <a:off x="7789293" y="4744259"/>
            <a:ext cx="1275272" cy="302464"/>
          </a:xfrm>
          <a:prstGeom prst="rect">
            <a:avLst/>
          </a:prstGeom>
        </p:spPr>
      </p:pic>
      <p:sp>
        <p:nvSpPr>
          <p:cNvPr id="4" name="TextBox 3">
            <a:extLst>
              <a:ext uri="{FF2B5EF4-FFF2-40B4-BE49-F238E27FC236}">
                <a16:creationId xmlns:a16="http://schemas.microsoft.com/office/drawing/2014/main" id="{9322DD78-00AA-8361-4CD3-7267D6185ACE}"/>
              </a:ext>
            </a:extLst>
          </p:cNvPr>
          <p:cNvSpPr txBox="1"/>
          <p:nvPr/>
        </p:nvSpPr>
        <p:spPr>
          <a:xfrm>
            <a:off x="304800" y="1556087"/>
            <a:ext cx="8509000" cy="1600438"/>
          </a:xfrm>
          <a:prstGeom prst="rect">
            <a:avLst/>
          </a:prstGeom>
          <a:noFill/>
        </p:spPr>
        <p:txBody>
          <a:bodyPr wrap="square">
            <a:spAutoFit/>
          </a:bodyPr>
          <a:lstStyle/>
          <a:p>
            <a:r>
              <a:rPr lang="en-IN" b="0" i="0" dirty="0" err="1">
                <a:effectLst/>
                <a:latin typeface="Roboto" panose="020F0502020204030204" pitchFamily="34" charset="0"/>
              </a:rPr>
              <a:t>Codewiser</a:t>
            </a:r>
            <a:r>
              <a:rPr lang="en-IN" b="0" i="0" dirty="0">
                <a:effectLst/>
                <a:latin typeface="Roboto" panose="020F0502020204030204" pitchFamily="34" charset="0"/>
              </a:rPr>
              <a:t> aims to promote green coding practices among software developers and empower businesses to develop energy-efficient applications to achieve higher sustainability and profitability. The application provides real-time suggestions for energy-efficient coding, encouraging developers to make environmentally conscious decisions while coding. </a:t>
            </a:r>
            <a:r>
              <a:rPr lang="en-IN" b="0" i="0" dirty="0" err="1">
                <a:effectLst/>
                <a:latin typeface="Roboto" panose="020F0502020204030204" pitchFamily="34" charset="0"/>
              </a:rPr>
              <a:t>Codewiser</a:t>
            </a:r>
            <a:r>
              <a:rPr lang="en-IN" b="0" i="0" dirty="0">
                <a:effectLst/>
                <a:latin typeface="Roboto" panose="020F0502020204030204" pitchFamily="34" charset="0"/>
              </a:rPr>
              <a:t> also promotes sustainable coding practices by providing information on energy consumption and carbon emissions associated with coding practices. By promoting energy-efficient coding practices, </a:t>
            </a:r>
            <a:r>
              <a:rPr lang="en-IN" b="0" i="0" dirty="0" err="1">
                <a:effectLst/>
                <a:latin typeface="Roboto" panose="020F0502020204030204" pitchFamily="34" charset="0"/>
              </a:rPr>
              <a:t>Codewiser</a:t>
            </a:r>
            <a:r>
              <a:rPr lang="en-IN" b="0" i="0" dirty="0">
                <a:effectLst/>
                <a:latin typeface="Roboto" panose="020F0502020204030204" pitchFamily="34" charset="0"/>
              </a:rPr>
              <a:t> is helping to reduce the environmental impact of software development and promote sustainable growth.</a:t>
            </a:r>
            <a:endParaRPr lang="en-US" dirty="0"/>
          </a:p>
        </p:txBody>
      </p:sp>
      <p:sp>
        <p:nvSpPr>
          <p:cNvPr id="6" name="TextBox 5">
            <a:extLst>
              <a:ext uri="{FF2B5EF4-FFF2-40B4-BE49-F238E27FC236}">
                <a16:creationId xmlns:a16="http://schemas.microsoft.com/office/drawing/2014/main" id="{3A9E0949-4D67-7C9F-440F-4A38841B1C1F}"/>
              </a:ext>
            </a:extLst>
          </p:cNvPr>
          <p:cNvSpPr txBox="1"/>
          <p:nvPr/>
        </p:nvSpPr>
        <p:spPr>
          <a:xfrm>
            <a:off x="330200" y="3143821"/>
            <a:ext cx="8056000" cy="1169551"/>
          </a:xfrm>
          <a:prstGeom prst="rect">
            <a:avLst/>
          </a:prstGeom>
          <a:noFill/>
        </p:spPr>
        <p:txBody>
          <a:bodyPr wrap="square">
            <a:spAutoFit/>
          </a:bodyPr>
          <a:lstStyle/>
          <a:p>
            <a:pPr algn="l"/>
            <a:r>
              <a:rPr lang="en-IN" b="0" i="0" dirty="0">
                <a:effectLst/>
                <a:latin typeface="Roboto" panose="02000000000000000000" pitchFamily="2" charset="0"/>
              </a:rPr>
              <a:t>Capabilities</a:t>
            </a:r>
          </a:p>
          <a:p>
            <a:pPr algn="l"/>
            <a:endParaRPr lang="en-IN" b="0" i="0" dirty="0">
              <a:effectLst/>
              <a:latin typeface="Roboto" panose="02000000000000000000" pitchFamily="2" charset="0"/>
            </a:endParaRPr>
          </a:p>
          <a:p>
            <a:pPr algn="l">
              <a:buFont typeface="Arial" panose="020B0604020202020204" pitchFamily="34" charset="0"/>
              <a:buChar char="•"/>
            </a:pPr>
            <a:r>
              <a:rPr lang="en-IN" b="1" i="0" strike="noStrike" dirty="0">
                <a:effectLst/>
                <a:latin typeface="Roboto" panose="02000000000000000000" pitchFamily="2" charset="0"/>
                <a:hlinkClick r:id="rId4"/>
              </a:rPr>
              <a:t>Scan Active File</a:t>
            </a:r>
            <a:r>
              <a:rPr lang="en-IN" b="0" i="0" dirty="0">
                <a:effectLst/>
                <a:latin typeface="Roboto" panose="02000000000000000000" pitchFamily="2" charset="0"/>
              </a:rPr>
              <a:t>: Scan Active Java editor to get recommendations</a:t>
            </a:r>
          </a:p>
          <a:p>
            <a:pPr algn="l">
              <a:buFont typeface="Arial" panose="020B0604020202020204" pitchFamily="34" charset="0"/>
              <a:buChar char="•"/>
            </a:pPr>
            <a:r>
              <a:rPr lang="en-IN" b="1" i="0" u="none" strike="noStrike" dirty="0">
                <a:effectLst/>
                <a:latin typeface="Roboto" panose="02000000000000000000" pitchFamily="2" charset="0"/>
                <a:hlinkClick r:id="rId5"/>
              </a:rPr>
              <a:t>Scan Entire Project</a:t>
            </a:r>
            <a:r>
              <a:rPr lang="en-IN" b="0" i="0" dirty="0">
                <a:effectLst/>
                <a:latin typeface="Roboto" panose="02000000000000000000" pitchFamily="2" charset="0"/>
              </a:rPr>
              <a:t>: Scan Entire Project to get recommendations</a:t>
            </a:r>
          </a:p>
          <a:p>
            <a:pPr algn="l">
              <a:buFont typeface="Arial" panose="020B0604020202020204" pitchFamily="34" charset="0"/>
              <a:buChar char="•"/>
            </a:pPr>
            <a:r>
              <a:rPr lang="en-IN" b="1" i="0" u="none" strike="noStrike" dirty="0">
                <a:effectLst/>
                <a:latin typeface="Roboto" panose="02000000000000000000" pitchFamily="2" charset="0"/>
                <a:hlinkClick r:id="rId6"/>
              </a:rPr>
              <a:t>Measure Energy consumption</a:t>
            </a:r>
            <a:r>
              <a:rPr lang="en-IN" b="0" i="0" dirty="0">
                <a:effectLst/>
                <a:latin typeface="Roboto" panose="02000000000000000000" pitchFamily="2" charset="0"/>
              </a:rPr>
              <a:t>: Measure Energy consumption of executable entities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9"/>
          <p:cNvSpPr txBox="1">
            <a:spLocks noGrp="1"/>
          </p:cNvSpPr>
          <p:nvPr>
            <p:ph type="title"/>
          </p:nvPr>
        </p:nvSpPr>
        <p:spPr>
          <a:xfrm>
            <a:off x="338275" y="1916925"/>
            <a:ext cx="8649300" cy="827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3600"/>
              <a:t>Thank You</a:t>
            </a:r>
            <a:endParaRPr sz="3600"/>
          </a:p>
        </p:txBody>
      </p:sp>
      <p:sp>
        <p:nvSpPr>
          <p:cNvPr id="390" name="Google Shape;390;p9"/>
          <p:cNvSpPr txBox="1">
            <a:spLocks noGrp="1"/>
          </p:cNvSpPr>
          <p:nvPr>
            <p:ph type="subTitle" idx="1"/>
          </p:nvPr>
        </p:nvSpPr>
        <p:spPr>
          <a:xfrm>
            <a:off x="339712" y="2750625"/>
            <a:ext cx="4559100" cy="377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1600"/>
              </a:spcAft>
              <a:buSzPts val="1800"/>
              <a:buNone/>
            </a:pPr>
            <a:r>
              <a:rPr lang="en" sz="1500" dirty="0"/>
              <a:t>Team member names: </a:t>
            </a:r>
          </a:p>
          <a:p>
            <a:pPr marL="0" lvl="0" indent="0" algn="l" rtl="0">
              <a:lnSpc>
                <a:spcPct val="50000"/>
              </a:lnSpc>
              <a:spcBef>
                <a:spcPts val="0"/>
              </a:spcBef>
              <a:spcAft>
                <a:spcPts val="1600"/>
              </a:spcAft>
              <a:buSzPts val="1800"/>
              <a:buNone/>
            </a:pPr>
            <a:r>
              <a:rPr lang="en" sz="1500" dirty="0" err="1"/>
              <a:t>Ravikanth</a:t>
            </a:r>
            <a:r>
              <a:rPr lang="en" sz="1500" dirty="0"/>
              <a:t> </a:t>
            </a:r>
            <a:r>
              <a:rPr lang="en" sz="1500" dirty="0" err="1"/>
              <a:t>Malipeddu</a:t>
            </a:r>
            <a:endParaRPr lang="en" sz="1500" dirty="0"/>
          </a:p>
          <a:p>
            <a:pPr marL="0" lvl="0" indent="0" algn="l" rtl="0">
              <a:lnSpc>
                <a:spcPct val="50000"/>
              </a:lnSpc>
              <a:spcBef>
                <a:spcPts val="0"/>
              </a:spcBef>
              <a:spcAft>
                <a:spcPts val="1600"/>
              </a:spcAft>
              <a:buSzPts val="1800"/>
              <a:buNone/>
            </a:pPr>
            <a:r>
              <a:rPr lang="en" sz="1500" dirty="0"/>
              <a:t>Praveen Jha</a:t>
            </a:r>
          </a:p>
          <a:p>
            <a:pPr marL="0" lvl="0" indent="0" algn="l" rtl="0">
              <a:lnSpc>
                <a:spcPct val="50000"/>
              </a:lnSpc>
              <a:spcBef>
                <a:spcPts val="0"/>
              </a:spcBef>
              <a:spcAft>
                <a:spcPts val="1600"/>
              </a:spcAft>
              <a:buSzPts val="1800"/>
              <a:buNone/>
            </a:pPr>
            <a:r>
              <a:rPr lang="en" sz="1500" dirty="0"/>
              <a:t>Prabhat Kumar Singh</a:t>
            </a:r>
            <a:endParaRPr sz="1500" dirty="0"/>
          </a:p>
        </p:txBody>
      </p:sp>
      <p:pic>
        <p:nvPicPr>
          <p:cNvPr id="3" name="Picture 4" descr="Icon&#10;&#10;Description automatically generated">
            <a:extLst>
              <a:ext uri="{FF2B5EF4-FFF2-40B4-BE49-F238E27FC236}">
                <a16:creationId xmlns:a16="http://schemas.microsoft.com/office/drawing/2014/main" id="{F23B9EE8-1D10-8AD9-7EEC-E62C73116FA2}"/>
              </a:ext>
            </a:extLst>
          </p:cNvPr>
          <p:cNvPicPr>
            <a:picLocks noChangeAspect="1"/>
          </p:cNvPicPr>
          <p:nvPr/>
        </p:nvPicPr>
        <p:blipFill>
          <a:blip r:embed="rId3"/>
          <a:stretch>
            <a:fillRect/>
          </a:stretch>
        </p:blipFill>
        <p:spPr>
          <a:xfrm>
            <a:off x="7789293" y="4744259"/>
            <a:ext cx="1275272" cy="302464"/>
          </a:xfrm>
          <a:prstGeom prst="rect">
            <a:avLst/>
          </a:prstGeom>
        </p:spPr>
      </p:pic>
    </p:spTree>
  </p:cSld>
  <p:clrMapOvr>
    <a:masterClrMapping/>
  </p:clrMapOvr>
</p:sld>
</file>

<file path=ppt/theme/theme1.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 Template">
  <a:themeElements>
    <a:clrScheme name="Simple Light">
      <a:dk1>
        <a:srgbClr val="141414"/>
      </a:dk1>
      <a:lt1>
        <a:srgbClr val="FFFFFF"/>
      </a:lt1>
      <a:dk2>
        <a:srgbClr val="0A1852"/>
      </a:dk2>
      <a:lt2>
        <a:srgbClr val="B7B7B7"/>
      </a:lt2>
      <a:accent1>
        <a:srgbClr val="F7C35E"/>
      </a:accent1>
      <a:accent2>
        <a:srgbClr val="1B2E85"/>
      </a:accent2>
      <a:accent3>
        <a:srgbClr val="FFFFFF"/>
      </a:accent3>
      <a:accent4>
        <a:srgbClr val="FFFFFF"/>
      </a:accent4>
      <a:accent5>
        <a:srgbClr val="FFFFFF"/>
      </a:accent5>
      <a:accent6>
        <a:srgbClr val="FFFFFF"/>
      </a:accent6>
      <a:hlink>
        <a:srgbClr val="1B2E8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TotalTime>
  <Words>719</Words>
  <Application>Microsoft Macintosh PowerPoint</Application>
  <PresentationFormat>On-screen Show (16:9)</PresentationFormat>
  <Paragraphs>59</Paragraphs>
  <Slides>9</Slides>
  <Notes>9</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9</vt:i4>
      </vt:variant>
    </vt:vector>
  </HeadingPairs>
  <TitlesOfParts>
    <vt:vector size="15" baseType="lpstr">
      <vt:lpstr>Lato</vt:lpstr>
      <vt:lpstr>Arial</vt:lpstr>
      <vt:lpstr>Lato Black</vt:lpstr>
      <vt:lpstr>Roboto</vt:lpstr>
      <vt:lpstr>TI Template</vt:lpstr>
      <vt:lpstr>TI Template</vt:lpstr>
      <vt:lpstr>PLEDGE TO PROGRESS Sustainability Hackathon </vt:lpstr>
      <vt:lpstr>Problem Statement?</vt:lpstr>
      <vt:lpstr>User Segment &amp; Pain Points</vt:lpstr>
      <vt:lpstr>Pre-Requisite</vt:lpstr>
      <vt:lpstr>Tools or resources</vt:lpstr>
      <vt:lpstr>Any Supporting Functional Documents</vt:lpstr>
      <vt:lpstr>Key Differentiators &amp; Adoption Plan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of Baroda Hackathon - 2022                       </dc:title>
  <cp:lastModifiedBy>Jha, Praveen</cp:lastModifiedBy>
  <cp:revision>74</cp:revision>
  <dcterms:modified xsi:type="dcterms:W3CDTF">2023-04-24T06:01:01Z</dcterms:modified>
</cp:coreProperties>
</file>